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11"/>
  </p:notesMasterIdLst>
  <p:sldIdLst>
    <p:sldId id="309" r:id="rId2"/>
    <p:sldId id="530" r:id="rId3"/>
    <p:sldId id="299" r:id="rId4"/>
    <p:sldId id="531" r:id="rId5"/>
    <p:sldId id="532" r:id="rId6"/>
    <p:sldId id="533" r:id="rId7"/>
    <p:sldId id="534" r:id="rId8"/>
    <p:sldId id="535" r:id="rId9"/>
    <p:sldId id="536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h4tLYp1sGNGNvpY7HLkhLQwiTE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9A78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2F3706-ABA6-4516-8D36-90CE2C4F0FC0}" v="271" dt="2024-08-06T09:47:30.852"/>
    <p1510:client id="{8ECAE0DB-C591-4E7B-AC73-68D7D8B63087}" v="1" dt="2024-08-06T12:28:48.7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170" autoAdjust="0"/>
  </p:normalViewPr>
  <p:slideViewPr>
    <p:cSldViewPr snapToGrid="0">
      <p:cViewPr varScale="1">
        <p:scale>
          <a:sx n="68" d="100"/>
          <a:sy n="68" d="100"/>
        </p:scale>
        <p:origin x="12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46" Type="http://customschemas.google.com/relationships/presentationmetadata" Target="meta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4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Chalk" userId="287f8aa4f4de1d19" providerId="LiveId" clId="{7813CD59-52AB-4F89-B7BA-5C7056CBD4C6}"/>
    <pc:docChg chg="undo custSel addSld delSld modSld">
      <pc:chgData name="Richard Chalk" userId="287f8aa4f4de1d19" providerId="LiveId" clId="{7813CD59-52AB-4F89-B7BA-5C7056CBD4C6}" dt="2023-04-29T20:30:07.511" v="1184" actId="113"/>
      <pc:docMkLst>
        <pc:docMk/>
      </pc:docMkLst>
      <pc:sldChg chg="modSp mod">
        <pc:chgData name="Richard Chalk" userId="287f8aa4f4de1d19" providerId="LiveId" clId="{7813CD59-52AB-4F89-B7BA-5C7056CBD4C6}" dt="2023-04-29T19:51:51.710" v="100" actId="207"/>
        <pc:sldMkLst>
          <pc:docMk/>
          <pc:sldMk cId="0" sldId="256"/>
        </pc:sldMkLst>
        <pc:spChg chg="mod">
          <ac:chgData name="Richard Chalk" userId="287f8aa4f4de1d19" providerId="LiveId" clId="{7813CD59-52AB-4F89-B7BA-5C7056CBD4C6}" dt="2023-04-29T19:51:51.710" v="100" actId="207"/>
          <ac:spMkLst>
            <pc:docMk/>
            <pc:sldMk cId="0" sldId="256"/>
            <ac:spMk id="118" creationId="{00000000-0000-0000-0000-000000000000}"/>
          </ac:spMkLst>
        </pc:spChg>
      </pc:sldChg>
      <pc:sldChg chg="addSp delSp modSp mod">
        <pc:chgData name="Richard Chalk" userId="287f8aa4f4de1d19" providerId="LiveId" clId="{7813CD59-52AB-4F89-B7BA-5C7056CBD4C6}" dt="2023-04-29T20:00:13.693" v="333" actId="1076"/>
        <pc:sldMkLst>
          <pc:docMk/>
          <pc:sldMk cId="0" sldId="257"/>
        </pc:sldMkLst>
        <pc:spChg chg="mod">
          <ac:chgData name="Richard Chalk" userId="287f8aa4f4de1d19" providerId="LiveId" clId="{7813CD59-52AB-4F89-B7BA-5C7056CBD4C6}" dt="2023-04-29T19:51:56.666" v="101" actId="207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Richard Chalk" userId="287f8aa4f4de1d19" providerId="LiveId" clId="{7813CD59-52AB-4F89-B7BA-5C7056CBD4C6}" dt="2023-04-29T19:59:13.606" v="321" actId="14100"/>
          <ac:spMkLst>
            <pc:docMk/>
            <pc:sldMk cId="0" sldId="257"/>
            <ac:spMk id="127" creationId="{00000000-0000-0000-0000-000000000000}"/>
          </ac:spMkLst>
        </pc:spChg>
        <pc:picChg chg="mod ord">
          <ac:chgData name="Richard Chalk" userId="287f8aa4f4de1d19" providerId="LiveId" clId="{7813CD59-52AB-4F89-B7BA-5C7056CBD4C6}" dt="2023-04-29T19:51:15.574" v="95" actId="1038"/>
          <ac:picMkLst>
            <pc:docMk/>
            <pc:sldMk cId="0" sldId="257"/>
            <ac:picMk id="3" creationId="{143BD36C-96AA-1372-4D44-554B3007C308}"/>
          </ac:picMkLst>
        </pc:picChg>
        <pc:picChg chg="del">
          <ac:chgData name="Richard Chalk" userId="287f8aa4f4de1d19" providerId="LiveId" clId="{7813CD59-52AB-4F89-B7BA-5C7056CBD4C6}" dt="2023-04-29T19:51:20.950" v="96" actId="478"/>
          <ac:picMkLst>
            <pc:docMk/>
            <pc:sldMk cId="0" sldId="257"/>
            <ac:picMk id="128" creationId="{00000000-0000-0000-0000-000000000000}"/>
          </ac:picMkLst>
        </pc:picChg>
        <pc:picChg chg="add mod">
          <ac:chgData name="Richard Chalk" userId="287f8aa4f4de1d19" providerId="LiveId" clId="{7813CD59-52AB-4F89-B7BA-5C7056CBD4C6}" dt="2023-04-29T19:59:57.007" v="329" actId="1076"/>
          <ac:picMkLst>
            <pc:docMk/>
            <pc:sldMk cId="0" sldId="257"/>
            <ac:picMk id="2050" creationId="{30233214-8DEF-52D0-FA15-20E8577D6D38}"/>
          </ac:picMkLst>
        </pc:picChg>
        <pc:picChg chg="add mod">
          <ac:chgData name="Richard Chalk" userId="287f8aa4f4de1d19" providerId="LiveId" clId="{7813CD59-52AB-4F89-B7BA-5C7056CBD4C6}" dt="2023-04-29T19:59:37.087" v="324" actId="1076"/>
          <ac:picMkLst>
            <pc:docMk/>
            <pc:sldMk cId="0" sldId="257"/>
            <ac:picMk id="2052" creationId="{74A359EC-53D2-9F7F-B118-10D36749B6F7}"/>
          </ac:picMkLst>
        </pc:picChg>
        <pc:picChg chg="add mod">
          <ac:chgData name="Richard Chalk" userId="287f8aa4f4de1d19" providerId="LiveId" clId="{7813CD59-52AB-4F89-B7BA-5C7056CBD4C6}" dt="2023-04-29T19:59:54.412" v="328" actId="167"/>
          <ac:picMkLst>
            <pc:docMk/>
            <pc:sldMk cId="0" sldId="257"/>
            <ac:picMk id="2054" creationId="{536F9954-DBF7-8CDE-501B-51E0CC3C69C7}"/>
          </ac:picMkLst>
        </pc:picChg>
        <pc:picChg chg="add mod">
          <ac:chgData name="Richard Chalk" userId="287f8aa4f4de1d19" providerId="LiveId" clId="{7813CD59-52AB-4F89-B7BA-5C7056CBD4C6}" dt="2023-04-29T20:00:13.693" v="333" actId="1076"/>
          <ac:picMkLst>
            <pc:docMk/>
            <pc:sldMk cId="0" sldId="257"/>
            <ac:picMk id="2056" creationId="{CC440FEC-E00C-A149-C547-FE5C2FF6F5B1}"/>
          </ac:picMkLst>
        </pc:picChg>
      </pc:sldChg>
      <pc:sldChg chg="addSp delSp modSp mod">
        <pc:chgData name="Richard Chalk" userId="287f8aa4f4de1d19" providerId="LiveId" clId="{7813CD59-52AB-4F89-B7BA-5C7056CBD4C6}" dt="2023-04-29T20:04:22.568" v="444" actId="1035"/>
        <pc:sldMkLst>
          <pc:docMk/>
          <pc:sldMk cId="0" sldId="258"/>
        </pc:sldMkLst>
        <pc:spChg chg="add mod ord">
          <ac:chgData name="Richard Chalk" userId="287f8aa4f4de1d19" providerId="LiveId" clId="{7813CD59-52AB-4F89-B7BA-5C7056CBD4C6}" dt="2023-04-29T20:04:18.739" v="432" actId="1035"/>
          <ac:spMkLst>
            <pc:docMk/>
            <pc:sldMk cId="0" sldId="258"/>
            <ac:spMk id="2" creationId="{5541FC04-68D5-6B01-8AA5-B7804C02C066}"/>
          </ac:spMkLst>
        </pc:spChg>
        <pc:spChg chg="add mod">
          <ac:chgData name="Richard Chalk" userId="287f8aa4f4de1d19" providerId="LiveId" clId="{7813CD59-52AB-4F89-B7BA-5C7056CBD4C6}" dt="2023-04-29T19:53:43.219" v="112" actId="14100"/>
          <ac:spMkLst>
            <pc:docMk/>
            <pc:sldMk cId="0" sldId="258"/>
            <ac:spMk id="3" creationId="{509A1F0E-0C92-27A8-02CD-AC500A27247A}"/>
          </ac:spMkLst>
        </pc:spChg>
        <pc:spChg chg="mod">
          <ac:chgData name="Richard Chalk" userId="287f8aa4f4de1d19" providerId="LiveId" clId="{7813CD59-52AB-4F89-B7BA-5C7056CBD4C6}" dt="2023-04-29T19:58:25.413" v="300" actId="20577"/>
          <ac:spMkLst>
            <pc:docMk/>
            <pc:sldMk cId="0" sldId="258"/>
            <ac:spMk id="135" creationId="{00000000-0000-0000-0000-000000000000}"/>
          </ac:spMkLst>
        </pc:spChg>
        <pc:spChg chg="mod">
          <ac:chgData name="Richard Chalk" userId="287f8aa4f4de1d19" providerId="LiveId" clId="{7813CD59-52AB-4F89-B7BA-5C7056CBD4C6}" dt="2023-04-29T19:58:00.772" v="253" actId="207"/>
          <ac:spMkLst>
            <pc:docMk/>
            <pc:sldMk cId="0" sldId="258"/>
            <ac:spMk id="136" creationId="{00000000-0000-0000-0000-000000000000}"/>
          </ac:spMkLst>
        </pc:sp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4" creationId="{849AEE54-0E37-75AF-DE75-1923E8AECA2D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5" creationId="{AAAA1475-4176-CD6E-DB18-B2C26DCC9549}"/>
          </ac:picMkLst>
        </pc:picChg>
        <pc:picChg chg="add mod">
          <ac:chgData name="Richard Chalk" userId="287f8aa4f4de1d19" providerId="LiveId" clId="{7813CD59-52AB-4F89-B7BA-5C7056CBD4C6}" dt="2023-04-29T19:57:11.445" v="240" actId="1076"/>
          <ac:picMkLst>
            <pc:docMk/>
            <pc:sldMk cId="0" sldId="258"/>
            <ac:picMk id="1026" creationId="{AEF80BC5-9567-35E1-741C-B583B037B702}"/>
          </ac:picMkLst>
        </pc:picChg>
        <pc:picChg chg="add mod">
          <ac:chgData name="Richard Chalk" userId="287f8aa4f4de1d19" providerId="LiveId" clId="{7813CD59-52AB-4F89-B7BA-5C7056CBD4C6}" dt="2023-04-29T19:57:23.140" v="244" actId="1076"/>
          <ac:picMkLst>
            <pc:docMk/>
            <pc:sldMk cId="0" sldId="258"/>
            <ac:picMk id="1028" creationId="{29F4F7CA-3BDC-7442-124D-5EAF71F65575}"/>
          </ac:picMkLst>
        </pc:picChg>
        <pc:picChg chg="add mod">
          <ac:chgData name="Richard Chalk" userId="287f8aa4f4de1d19" providerId="LiveId" clId="{7813CD59-52AB-4F89-B7BA-5C7056CBD4C6}" dt="2023-04-29T19:56:14.031" v="202" actId="1076"/>
          <ac:picMkLst>
            <pc:docMk/>
            <pc:sldMk cId="0" sldId="258"/>
            <ac:picMk id="1030" creationId="{9F202EAE-2C4E-9AA4-A240-7BE7F7524213}"/>
          </ac:picMkLst>
        </pc:picChg>
        <pc:picChg chg="add mod">
          <ac:chgData name="Richard Chalk" userId="287f8aa4f4de1d19" providerId="LiveId" clId="{7813CD59-52AB-4F89-B7BA-5C7056CBD4C6}" dt="2023-04-29T19:57:20.532" v="243" actId="1076"/>
          <ac:picMkLst>
            <pc:docMk/>
            <pc:sldMk cId="0" sldId="258"/>
            <ac:picMk id="1032" creationId="{3699514E-73EE-8178-8E7E-53F7B8467FA2}"/>
          </ac:picMkLst>
        </pc:picChg>
        <pc:picChg chg="add mod">
          <ac:chgData name="Richard Chalk" userId="287f8aa4f4de1d19" providerId="LiveId" clId="{7813CD59-52AB-4F89-B7BA-5C7056CBD4C6}" dt="2023-04-29T19:55:53.122" v="192" actId="1076"/>
          <ac:picMkLst>
            <pc:docMk/>
            <pc:sldMk cId="0" sldId="258"/>
            <ac:picMk id="1034" creationId="{9A9667E7-2245-DE4E-B9E3-9E4BE08E739F}"/>
          </ac:picMkLst>
        </pc:picChg>
        <pc:picChg chg="add mod">
          <ac:chgData name="Richard Chalk" userId="287f8aa4f4de1d19" providerId="LiveId" clId="{7813CD59-52AB-4F89-B7BA-5C7056CBD4C6}" dt="2023-04-29T19:57:26.062" v="245" actId="1076"/>
          <ac:picMkLst>
            <pc:docMk/>
            <pc:sldMk cId="0" sldId="258"/>
            <ac:picMk id="1036" creationId="{75E51673-68CC-887F-832E-CBD886260B6D}"/>
          </ac:picMkLst>
        </pc:picChg>
        <pc:picChg chg="add del mod">
          <ac:chgData name="Richard Chalk" userId="287f8aa4f4de1d19" providerId="LiveId" clId="{7813CD59-52AB-4F89-B7BA-5C7056CBD4C6}" dt="2023-04-29T19:57:45.166" v="248" actId="478"/>
          <ac:picMkLst>
            <pc:docMk/>
            <pc:sldMk cId="0" sldId="258"/>
            <ac:picMk id="1038" creationId="{CE12C600-7761-2372-AE71-163BF8C71269}"/>
          </ac:picMkLst>
        </pc:picChg>
        <pc:picChg chg="add mod">
          <ac:chgData name="Richard Chalk" userId="287f8aa4f4de1d19" providerId="LiveId" clId="{7813CD59-52AB-4F89-B7BA-5C7056CBD4C6}" dt="2023-04-29T19:57:55.020" v="251" actId="1076"/>
          <ac:picMkLst>
            <pc:docMk/>
            <pc:sldMk cId="0" sldId="258"/>
            <ac:picMk id="1040" creationId="{F214255F-9A68-8E87-17DB-1B56CFD93837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1042" creationId="{F28CE27F-956E-8B86-C668-0D5DE8588CF5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1044" creationId="{CA50339D-343A-DBA4-8D1B-E3C4D5BF1031}"/>
          </ac:picMkLst>
        </pc:picChg>
        <pc:picChg chg="add del mod">
          <ac:chgData name="Richard Chalk" userId="287f8aa4f4de1d19" providerId="LiveId" clId="{7813CD59-52AB-4F89-B7BA-5C7056CBD4C6}" dt="2023-04-29T20:02:28.715" v="362" actId="478"/>
          <ac:picMkLst>
            <pc:docMk/>
            <pc:sldMk cId="0" sldId="258"/>
            <ac:picMk id="1046" creationId="{2FAE748A-6C8F-78E5-A739-50DA5D07CF81}"/>
          </ac:picMkLst>
        </pc:picChg>
        <pc:picChg chg="add del mod">
          <ac:chgData name="Richard Chalk" userId="287f8aa4f4de1d19" providerId="LiveId" clId="{7813CD59-52AB-4F89-B7BA-5C7056CBD4C6}" dt="2023-04-29T20:02:27.395" v="361" actId="478"/>
          <ac:picMkLst>
            <pc:docMk/>
            <pc:sldMk cId="0" sldId="258"/>
            <ac:picMk id="1048" creationId="{F2CF0296-70A8-0401-4753-15947365F559}"/>
          </ac:picMkLst>
        </pc:picChg>
        <pc:picChg chg="add del mod">
          <ac:chgData name="Richard Chalk" userId="287f8aa4f4de1d19" providerId="LiveId" clId="{7813CD59-52AB-4F89-B7BA-5C7056CBD4C6}" dt="2023-04-29T20:02:16.549" v="358"/>
          <ac:picMkLst>
            <pc:docMk/>
            <pc:sldMk cId="0" sldId="258"/>
            <ac:picMk id="1050" creationId="{7358B8DF-B933-D92D-83F4-6C5F0931DBAE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1052" creationId="{FAAA6C73-5E14-1163-829F-1CDF12B0FFE3}"/>
          </ac:picMkLst>
        </pc:picChg>
      </pc:sldChg>
      <pc:sldChg chg="addSp delSp modSp mod">
        <pc:chgData name="Richard Chalk" userId="287f8aa4f4de1d19" providerId="LiveId" clId="{7813CD59-52AB-4F89-B7BA-5C7056CBD4C6}" dt="2023-04-29T20:18:06.586" v="953" actId="1035"/>
        <pc:sldMkLst>
          <pc:docMk/>
          <pc:sldMk cId="2987041011" sldId="259"/>
        </pc:sldMkLst>
        <pc:spChg chg="add mod">
          <ac:chgData name="Richard Chalk" userId="287f8aa4f4de1d19" providerId="LiveId" clId="{7813CD59-52AB-4F89-B7BA-5C7056CBD4C6}" dt="2023-04-29T20:17:44.225" v="935" actId="20577"/>
          <ac:spMkLst>
            <pc:docMk/>
            <pc:sldMk cId="2987041011" sldId="259"/>
            <ac:spMk id="4" creationId="{83229C76-E9FD-B6C1-DF45-E16B2B3C9244}"/>
          </ac:spMkLst>
        </pc:spChg>
        <pc:spChg chg="mod">
          <ac:chgData name="Richard Chalk" userId="287f8aa4f4de1d19" providerId="LiveId" clId="{7813CD59-52AB-4F89-B7BA-5C7056CBD4C6}" dt="2023-04-29T20:12:44.204" v="806" actId="20577"/>
          <ac:spMkLst>
            <pc:docMk/>
            <pc:sldMk cId="2987041011" sldId="259"/>
            <ac:spMk id="135" creationId="{00000000-0000-0000-0000-000000000000}"/>
          </ac:spMkLst>
        </pc:spChg>
        <pc:spChg chg="del mod">
          <ac:chgData name="Richard Chalk" userId="287f8aa4f4de1d19" providerId="LiveId" clId="{7813CD59-52AB-4F89-B7BA-5C7056CBD4C6}" dt="2023-04-29T20:09:14.677" v="557" actId="478"/>
          <ac:spMkLst>
            <pc:docMk/>
            <pc:sldMk cId="2987041011" sldId="259"/>
            <ac:spMk id="136" creationId="{00000000-0000-0000-0000-000000000000}"/>
          </ac:spMkLst>
        </pc:spChg>
        <pc:picChg chg="add del mod">
          <ac:chgData name="Richard Chalk" userId="287f8aa4f4de1d19" providerId="LiveId" clId="{7813CD59-52AB-4F89-B7BA-5C7056CBD4C6}" dt="2023-04-29T20:16:28.179" v="878" actId="478"/>
          <ac:picMkLst>
            <pc:docMk/>
            <pc:sldMk cId="2987041011" sldId="259"/>
            <ac:picMk id="2" creationId="{1932333D-66F4-DDC7-83D8-9308F211F55D}"/>
          </ac:picMkLst>
        </pc:picChg>
        <pc:picChg chg="add mod">
          <ac:chgData name="Richard Chalk" userId="287f8aa4f4de1d19" providerId="LiveId" clId="{7813CD59-52AB-4F89-B7BA-5C7056CBD4C6}" dt="2023-04-29T20:16:47.182" v="890" actId="1038"/>
          <ac:picMkLst>
            <pc:docMk/>
            <pc:sldMk cId="2987041011" sldId="259"/>
            <ac:picMk id="3074" creationId="{F72B3E8B-8F98-D553-9DBF-A38BD974A5AE}"/>
          </ac:picMkLst>
        </pc:picChg>
        <pc:picChg chg="add mod">
          <ac:chgData name="Richard Chalk" userId="287f8aa4f4de1d19" providerId="LiveId" clId="{7813CD59-52AB-4F89-B7BA-5C7056CBD4C6}" dt="2023-04-29T20:18:06.586" v="953" actId="1035"/>
          <ac:picMkLst>
            <pc:docMk/>
            <pc:sldMk cId="2987041011" sldId="259"/>
            <ac:picMk id="3076" creationId="{EFDA7286-C9D9-4ABB-81D2-F13C8ADBDFA2}"/>
          </ac:picMkLst>
        </pc:picChg>
      </pc:sldChg>
      <pc:sldChg chg="addSp delSp modSp add mod">
        <pc:chgData name="Richard Chalk" userId="287f8aa4f4de1d19" providerId="LiveId" clId="{7813CD59-52AB-4F89-B7BA-5C7056CBD4C6}" dt="2023-04-29T20:30:07.511" v="1184" actId="113"/>
        <pc:sldMkLst>
          <pc:docMk/>
          <pc:sldMk cId="565442270" sldId="260"/>
        </pc:sldMkLst>
        <pc:spChg chg="add del mod">
          <ac:chgData name="Richard Chalk" userId="287f8aa4f4de1d19" providerId="LiveId" clId="{7813CD59-52AB-4F89-B7BA-5C7056CBD4C6}" dt="2023-04-29T20:14:51.981" v="832" actId="478"/>
          <ac:spMkLst>
            <pc:docMk/>
            <pc:sldMk cId="565442270" sldId="260"/>
            <ac:spMk id="3" creationId="{61705468-AAE4-33BE-991C-0E71C6146203}"/>
          </ac:spMkLst>
        </pc:spChg>
        <pc:spChg chg="del">
          <ac:chgData name="Richard Chalk" userId="287f8aa4f4de1d19" providerId="LiveId" clId="{7813CD59-52AB-4F89-B7BA-5C7056CBD4C6}" dt="2023-04-29T20:14:11.538" v="824" actId="478"/>
          <ac:spMkLst>
            <pc:docMk/>
            <pc:sldMk cId="565442270" sldId="260"/>
            <ac:spMk id="4" creationId="{83229C76-E9FD-B6C1-DF45-E16B2B3C9244}"/>
          </ac:spMkLst>
        </pc:spChg>
        <pc:spChg chg="add del mod">
          <ac:chgData name="Richard Chalk" userId="287f8aa4f4de1d19" providerId="LiveId" clId="{7813CD59-52AB-4F89-B7BA-5C7056CBD4C6}" dt="2023-04-29T20:14:49.368" v="831" actId="478"/>
          <ac:spMkLst>
            <pc:docMk/>
            <pc:sldMk cId="565442270" sldId="260"/>
            <ac:spMk id="5" creationId="{3F5C032F-AD72-81C2-9143-B08CB4CF4815}"/>
          </ac:spMkLst>
        </pc:spChg>
        <pc:spChg chg="add mod">
          <ac:chgData name="Richard Chalk" userId="287f8aa4f4de1d19" providerId="LiveId" clId="{7813CD59-52AB-4F89-B7BA-5C7056CBD4C6}" dt="2023-04-29T20:30:07.511" v="1184" actId="113"/>
          <ac:spMkLst>
            <pc:docMk/>
            <pc:sldMk cId="565442270" sldId="260"/>
            <ac:spMk id="6" creationId="{79EE64D3-BF7D-1A13-F3EE-5EA0E3867028}"/>
          </ac:spMkLst>
        </pc:spChg>
        <pc:spChg chg="add del">
          <ac:chgData name="Richard Chalk" userId="287f8aa4f4de1d19" providerId="LiveId" clId="{7813CD59-52AB-4F89-B7BA-5C7056CBD4C6}" dt="2023-04-29T20:15:08.706" v="835" actId="478"/>
          <ac:spMkLst>
            <pc:docMk/>
            <pc:sldMk cId="565442270" sldId="260"/>
            <ac:spMk id="136" creationId="{00000000-0000-0000-0000-000000000000}"/>
          </ac:spMkLst>
        </pc:spChg>
      </pc:sldChg>
      <pc:sldChg chg="modSp add del mod">
        <pc:chgData name="Richard Chalk" userId="287f8aa4f4de1d19" providerId="LiveId" clId="{7813CD59-52AB-4F89-B7BA-5C7056CBD4C6}" dt="2023-04-29T20:23:41.355" v="1094" actId="47"/>
        <pc:sldMkLst>
          <pc:docMk/>
          <pc:sldMk cId="0" sldId="261"/>
        </pc:sldMkLst>
        <pc:spChg chg="mod">
          <ac:chgData name="Richard Chalk" userId="287f8aa4f4de1d19" providerId="LiveId" clId="{7813CD59-52AB-4F89-B7BA-5C7056CBD4C6}" dt="2023-04-29T20:18:55.434" v="955" actId="207"/>
          <ac:spMkLst>
            <pc:docMk/>
            <pc:sldMk cId="0" sldId="261"/>
            <ac:spMk id="317" creationId="{00000000-0000-0000-0000-000000000000}"/>
          </ac:spMkLst>
        </pc:spChg>
        <pc:spChg chg="mod">
          <ac:chgData name="Richard Chalk" userId="287f8aa4f4de1d19" providerId="LiveId" clId="{7813CD59-52AB-4F89-B7BA-5C7056CBD4C6}" dt="2023-04-29T20:19:14.899" v="964" actId="14100"/>
          <ac:spMkLst>
            <pc:docMk/>
            <pc:sldMk cId="0" sldId="261"/>
            <ac:spMk id="318" creationId="{00000000-0000-0000-0000-000000000000}"/>
          </ac:spMkLst>
        </pc:spChg>
      </pc:sldChg>
      <pc:sldChg chg="addSp delSp modSp add mod modNotesTx">
        <pc:chgData name="Richard Chalk" userId="287f8aa4f4de1d19" providerId="LiveId" clId="{7813CD59-52AB-4F89-B7BA-5C7056CBD4C6}" dt="2023-04-29T20:24:12.019" v="1183" actId="20577"/>
        <pc:sldMkLst>
          <pc:docMk/>
          <pc:sldMk cId="3457483595" sldId="262"/>
        </pc:sldMkLst>
        <pc:spChg chg="del">
          <ac:chgData name="Richard Chalk" userId="287f8aa4f4de1d19" providerId="LiveId" clId="{7813CD59-52AB-4F89-B7BA-5C7056CBD4C6}" dt="2023-04-29T20:21:21.073" v="984" actId="478"/>
          <ac:spMkLst>
            <pc:docMk/>
            <pc:sldMk cId="3457483595" sldId="262"/>
            <ac:spMk id="2" creationId="{5541FC04-68D5-6B01-8AA5-B7804C02C066}"/>
          </ac:spMkLst>
        </pc:spChg>
        <pc:spChg chg="add del">
          <ac:chgData name="Richard Chalk" userId="287f8aa4f4de1d19" providerId="LiveId" clId="{7813CD59-52AB-4F89-B7BA-5C7056CBD4C6}" dt="2023-04-29T20:21:22.324" v="985" actId="478"/>
          <ac:spMkLst>
            <pc:docMk/>
            <pc:sldMk cId="3457483595" sldId="262"/>
            <ac:spMk id="3" creationId="{509A1F0E-0C92-27A8-02CD-AC500A27247A}"/>
          </ac:spMkLst>
        </pc:spChg>
        <pc:spChg chg="add mod">
          <ac:chgData name="Richard Chalk" userId="287f8aa4f4de1d19" providerId="LiveId" clId="{7813CD59-52AB-4F89-B7BA-5C7056CBD4C6}" dt="2023-04-29T20:23:12.858" v="1074"/>
          <ac:spMkLst>
            <pc:docMk/>
            <pc:sldMk cId="3457483595" sldId="262"/>
            <ac:spMk id="6" creationId="{22AECF5E-04FC-D7B9-6BA5-F610808483F4}"/>
          </ac:spMkLst>
        </pc:spChg>
        <pc:spChg chg="add mod">
          <ac:chgData name="Richard Chalk" userId="287f8aa4f4de1d19" providerId="LiveId" clId="{7813CD59-52AB-4F89-B7BA-5C7056CBD4C6}" dt="2023-04-29T20:23:31.350" v="1093" actId="1037"/>
          <ac:spMkLst>
            <pc:docMk/>
            <pc:sldMk cId="3457483595" sldId="262"/>
            <ac:spMk id="7" creationId="{508CEE4F-64A3-2A02-A6CD-776D4F2D7125}"/>
          </ac:spMkLst>
        </pc:spChg>
        <pc:spChg chg="mod">
          <ac:chgData name="Richard Chalk" userId="287f8aa4f4de1d19" providerId="LiveId" clId="{7813CD59-52AB-4F89-B7BA-5C7056CBD4C6}" dt="2023-04-29T20:19:31.432" v="979" actId="20577"/>
          <ac:spMkLst>
            <pc:docMk/>
            <pc:sldMk cId="3457483595" sldId="262"/>
            <ac:spMk id="135" creationId="{00000000-0000-0000-0000-000000000000}"/>
          </ac:spMkLst>
        </pc:spChg>
        <pc:spChg chg="add del">
          <ac:chgData name="Richard Chalk" userId="287f8aa4f4de1d19" providerId="LiveId" clId="{7813CD59-52AB-4F89-B7BA-5C7056CBD4C6}" dt="2023-04-29T20:19:39.361" v="982" actId="478"/>
          <ac:spMkLst>
            <pc:docMk/>
            <pc:sldMk cId="3457483595" sldId="262"/>
            <ac:spMk id="136" creationId="{00000000-0000-0000-0000-000000000000}"/>
          </ac:spMkLst>
        </pc:sp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4" creationId="{849AEE54-0E37-75AF-DE75-1923E8AECA2D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5" creationId="{AAAA1475-4176-CD6E-DB18-B2C26DCC9549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26" creationId="{AEF80BC5-9567-35E1-741C-B583B037B702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28" creationId="{29F4F7CA-3BDC-7442-124D-5EAF71F65575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0" creationId="{9F202EAE-2C4E-9AA4-A240-7BE7F7524213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2" creationId="{3699514E-73EE-8178-8E7E-53F7B8467FA2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4" creationId="{9A9667E7-2245-DE4E-B9E3-9E4BE08E739F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6" creationId="{75E51673-68CC-887F-832E-CBD886260B6D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40" creationId="{F214255F-9A68-8E87-17DB-1B56CFD93837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1042" creationId="{F28CE27F-956E-8B86-C668-0D5DE8588CF5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1044" creationId="{CA50339D-343A-DBA4-8D1B-E3C4D5BF1031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1052" creationId="{FAAA6C73-5E14-1163-829F-1CDF12B0FFE3}"/>
          </ac:picMkLst>
        </pc:picChg>
        <pc:picChg chg="add mod">
          <ac:chgData name="Richard Chalk" userId="287f8aa4f4de1d19" providerId="LiveId" clId="{7813CD59-52AB-4F89-B7BA-5C7056CBD4C6}" dt="2023-04-29T20:21:34.488" v="988" actId="1076"/>
          <ac:picMkLst>
            <pc:docMk/>
            <pc:sldMk cId="3457483595" sldId="262"/>
            <ac:picMk id="4098" creationId="{F90706F3-E66B-8488-12D6-4871819F88F1}"/>
          </ac:picMkLst>
        </pc:picChg>
      </pc:sldChg>
    </pc:docChg>
  </pc:docChgLst>
  <pc:docChgLst>
    <pc:chgData name="Richard Chalk" userId="287f8aa4f4de1d19" providerId="LiveId" clId="{0A01506E-6C49-4788-B730-F7CA1D3100D4}"/>
    <pc:docChg chg="undo custSel addSld delSld modSld delMainMaster">
      <pc:chgData name="Richard Chalk" userId="287f8aa4f4de1d19" providerId="LiveId" clId="{0A01506E-6C49-4788-B730-F7CA1D3100D4}" dt="2023-05-08T19:15:08.143" v="698" actId="47"/>
      <pc:docMkLst>
        <pc:docMk/>
      </pc:docMkLst>
      <pc:sldChg chg="modSp del mod">
        <pc:chgData name="Richard Chalk" userId="287f8aa4f4de1d19" providerId="LiveId" clId="{0A01506E-6C49-4788-B730-F7CA1D3100D4}" dt="2023-05-08T18:20:48.682" v="11" actId="47"/>
        <pc:sldMkLst>
          <pc:docMk/>
          <pc:sldMk cId="0" sldId="256"/>
        </pc:sldMkLst>
        <pc:spChg chg="mod">
          <ac:chgData name="Richard Chalk" userId="287f8aa4f4de1d19" providerId="LiveId" clId="{0A01506E-6C49-4788-B730-F7CA1D3100D4}" dt="2023-05-08T18:20:39.573" v="9" actId="20577"/>
          <ac:spMkLst>
            <pc:docMk/>
            <pc:sldMk cId="0" sldId="256"/>
            <ac:spMk id="118" creationId="{00000000-0000-0000-0000-000000000000}"/>
          </ac:spMkLst>
        </pc:spChg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0" sldId="257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77805924" sldId="264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075608736" sldId="265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785578434" sldId="266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913995376" sldId="267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175204052" sldId="268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607423208" sldId="269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350979902" sldId="270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502058788" sldId="271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0" sldId="276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273922519" sldId="279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955502535" sldId="280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015735665" sldId="282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940861891" sldId="283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577552193" sldId="284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2880876226" sldId="285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0" sldId="286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944858822" sldId="287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897587156" sldId="288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608595304" sldId="289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483189853" sldId="290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979350157" sldId="291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363437650" sldId="292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619287749" sldId="293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057935187" sldId="294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028571296" sldId="295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813653697" sldId="296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3365389252" sldId="297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1928615260" sldId="298"/>
        </pc:sldMkLst>
      </pc:sldChg>
      <pc:sldChg chg="addSp delSp modSp mod">
        <pc:chgData name="Richard Chalk" userId="287f8aa4f4de1d19" providerId="LiveId" clId="{0A01506E-6C49-4788-B730-F7CA1D3100D4}" dt="2023-05-08T19:07:08.434" v="573"/>
        <pc:sldMkLst>
          <pc:docMk/>
          <pc:sldMk cId="0" sldId="299"/>
        </pc:sldMkLst>
        <pc:spChg chg="del">
          <ac:chgData name="Richard Chalk" userId="287f8aa4f4de1d19" providerId="LiveId" clId="{0A01506E-6C49-4788-B730-F7CA1D3100D4}" dt="2023-05-08T19:06:56.037" v="570" actId="21"/>
          <ac:spMkLst>
            <pc:docMk/>
            <pc:sldMk cId="0" sldId="299"/>
            <ac:spMk id="3" creationId="{C94366A8-7AB2-EE66-341E-A1BD0A71168D}"/>
          </ac:spMkLst>
        </pc:spChg>
        <pc:spChg chg="add mod">
          <ac:chgData name="Richard Chalk" userId="287f8aa4f4de1d19" providerId="LiveId" clId="{0A01506E-6C49-4788-B730-F7CA1D3100D4}" dt="2023-05-08T18:46:48.407" v="28" actId="20577"/>
          <ac:spMkLst>
            <pc:docMk/>
            <pc:sldMk cId="0" sldId="299"/>
            <ac:spMk id="4" creationId="{4771B46A-233B-C554-9461-6E930E187917}"/>
          </ac:spMkLst>
        </pc:spChg>
        <pc:spChg chg="add mod">
          <ac:chgData name="Richard Chalk" userId="287f8aa4f4de1d19" providerId="LiveId" clId="{0A01506E-6C49-4788-B730-F7CA1D3100D4}" dt="2023-05-08T18:50:40.123" v="53"/>
          <ac:spMkLst>
            <pc:docMk/>
            <pc:sldMk cId="0" sldId="299"/>
            <ac:spMk id="6" creationId="{AA3DBEFE-0B36-E64D-9BC8-6CAB98AE791F}"/>
          </ac:spMkLst>
        </pc:spChg>
        <pc:spChg chg="add mod">
          <ac:chgData name="Richard Chalk" userId="287f8aa4f4de1d19" providerId="LiveId" clId="{0A01506E-6C49-4788-B730-F7CA1D3100D4}" dt="2023-05-08T19:07:05.206" v="572" actId="1076"/>
          <ac:spMkLst>
            <pc:docMk/>
            <pc:sldMk cId="0" sldId="299"/>
            <ac:spMk id="8" creationId="{C1E434DC-4109-6469-E7B3-F737D59C067F}"/>
          </ac:spMkLst>
        </pc:spChg>
        <pc:spChg chg="del">
          <ac:chgData name="Richard Chalk" userId="287f8aa4f4de1d19" providerId="LiveId" clId="{0A01506E-6C49-4788-B730-F7CA1D3100D4}" dt="2023-05-08T18:46:42.461" v="12" actId="478"/>
          <ac:spMkLst>
            <pc:docMk/>
            <pc:sldMk cId="0" sldId="299"/>
            <ac:spMk id="657" creationId="{00000000-0000-0000-0000-000000000000}"/>
          </ac:spMkLst>
        </pc:spChg>
        <pc:spChg chg="mod">
          <ac:chgData name="Richard Chalk" userId="287f8aa4f4de1d19" providerId="LiveId" clId="{0A01506E-6C49-4788-B730-F7CA1D3100D4}" dt="2023-05-08T18:51:06.776" v="59" actId="14100"/>
          <ac:spMkLst>
            <pc:docMk/>
            <pc:sldMk cId="0" sldId="299"/>
            <ac:spMk id="658" creationId="{00000000-0000-0000-0000-000000000000}"/>
          </ac:spMkLst>
        </pc:spChg>
        <pc:picChg chg="del">
          <ac:chgData name="Richard Chalk" userId="287f8aa4f4de1d19" providerId="LiveId" clId="{0A01506E-6C49-4788-B730-F7CA1D3100D4}" dt="2023-05-08T19:06:56.037" v="570" actId="21"/>
          <ac:picMkLst>
            <pc:docMk/>
            <pc:sldMk cId="0" sldId="299"/>
            <ac:picMk id="2" creationId="{8C6E6EBD-F315-E39C-D9AB-5F0DBF704255}"/>
          </ac:picMkLst>
        </pc:picChg>
        <pc:picChg chg="add mod">
          <ac:chgData name="Richard Chalk" userId="287f8aa4f4de1d19" providerId="LiveId" clId="{0A01506E-6C49-4788-B730-F7CA1D3100D4}" dt="2023-05-08T18:50:40.123" v="53"/>
          <ac:picMkLst>
            <pc:docMk/>
            <pc:sldMk cId="0" sldId="299"/>
            <ac:picMk id="5" creationId="{6325E9FD-CB31-18CC-9788-1DF96F31E1FE}"/>
          </ac:picMkLst>
        </pc:picChg>
        <pc:picChg chg="add mod">
          <ac:chgData name="Richard Chalk" userId="287f8aa4f4de1d19" providerId="LiveId" clId="{0A01506E-6C49-4788-B730-F7CA1D3100D4}" dt="2023-05-08T19:07:05.206" v="572" actId="1076"/>
          <ac:picMkLst>
            <pc:docMk/>
            <pc:sldMk cId="0" sldId="299"/>
            <ac:picMk id="7" creationId="{892E2D91-CBE4-18FF-387E-D5A8B0FAE488}"/>
          </ac:picMkLst>
        </pc:picChg>
        <pc:picChg chg="add mod">
          <ac:chgData name="Richard Chalk" userId="287f8aa4f4de1d19" providerId="LiveId" clId="{0A01506E-6C49-4788-B730-F7CA1D3100D4}" dt="2023-05-08T19:07:08.434" v="573"/>
          <ac:picMkLst>
            <pc:docMk/>
            <pc:sldMk cId="0" sldId="299"/>
            <ac:picMk id="9" creationId="{940B7D77-F534-1E0F-1818-96751B718327}"/>
          </ac:picMkLst>
        </pc:picChg>
        <pc:picChg chg="add mod">
          <ac:chgData name="Richard Chalk" userId="287f8aa4f4de1d19" providerId="LiveId" clId="{0A01506E-6C49-4788-B730-F7CA1D3100D4}" dt="2023-05-08T18:54:39.285" v="194" actId="552"/>
          <ac:picMkLst>
            <pc:docMk/>
            <pc:sldMk cId="0" sldId="299"/>
            <ac:picMk id="1026" creationId="{EC151964-B977-1905-6B58-B90E41139DFC}"/>
          </ac:picMkLst>
        </pc:picChg>
        <pc:picChg chg="add mod">
          <ac:chgData name="Richard Chalk" userId="287f8aa4f4de1d19" providerId="LiveId" clId="{0A01506E-6C49-4788-B730-F7CA1D3100D4}" dt="2023-05-08T18:54:39.285" v="194" actId="552"/>
          <ac:picMkLst>
            <pc:docMk/>
            <pc:sldMk cId="0" sldId="299"/>
            <ac:picMk id="1028" creationId="{8DE6F509-06B2-B7E1-AB1F-31A7E100ABB8}"/>
          </ac:picMkLst>
        </pc:picChg>
        <pc:picChg chg="add mod">
          <ac:chgData name="Richard Chalk" userId="287f8aa4f4de1d19" providerId="LiveId" clId="{0A01506E-6C49-4788-B730-F7CA1D3100D4}" dt="2023-05-08T18:54:39.285" v="194" actId="552"/>
          <ac:picMkLst>
            <pc:docMk/>
            <pc:sldMk cId="0" sldId="299"/>
            <ac:picMk id="1030" creationId="{71231735-FD88-5620-9A5F-1060ED0AC67B}"/>
          </ac:picMkLst>
        </pc:picChg>
        <pc:picChg chg="add mod">
          <ac:chgData name="Richard Chalk" userId="287f8aa4f4de1d19" providerId="LiveId" clId="{0A01506E-6C49-4788-B730-F7CA1D3100D4}" dt="2023-05-08T18:54:45.847" v="201" actId="1037"/>
          <ac:picMkLst>
            <pc:docMk/>
            <pc:sldMk cId="0" sldId="299"/>
            <ac:picMk id="1032" creationId="{5AF98B33-298F-CD63-A93B-0C5C7B989387}"/>
          </ac:picMkLst>
        </pc:picChg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0" sldId="300"/>
        </pc:sldMkLst>
      </pc:sldChg>
      <pc:sldChg chg="del">
        <pc:chgData name="Richard Chalk" userId="287f8aa4f4de1d19" providerId="LiveId" clId="{0A01506E-6C49-4788-B730-F7CA1D3100D4}" dt="2023-05-08T18:20:46.117" v="10" actId="47"/>
        <pc:sldMkLst>
          <pc:docMk/>
          <pc:sldMk cId="0" sldId="301"/>
        </pc:sldMkLst>
      </pc:sldChg>
      <pc:sldChg chg="addSp delSp modSp mod modNotesTx">
        <pc:chgData name="Richard Chalk" userId="287f8aa4f4de1d19" providerId="LiveId" clId="{0A01506E-6C49-4788-B730-F7CA1D3100D4}" dt="2023-05-08T19:07:17.233" v="577" actId="20577"/>
        <pc:sldMkLst>
          <pc:docMk/>
          <pc:sldMk cId="0" sldId="302"/>
        </pc:sldMkLst>
        <pc:spChg chg="add mod">
          <ac:chgData name="Richard Chalk" userId="287f8aa4f4de1d19" providerId="LiveId" clId="{0A01506E-6C49-4788-B730-F7CA1D3100D4}" dt="2023-05-08T18:55:08.718" v="210" actId="20577"/>
          <ac:spMkLst>
            <pc:docMk/>
            <pc:sldMk cId="0" sldId="302"/>
            <ac:spMk id="2" creationId="{7BDA04FC-2DCA-AFE5-773D-BCB05A8405A5}"/>
          </ac:spMkLst>
        </pc:spChg>
        <pc:spChg chg="add del mod">
          <ac:chgData name="Richard Chalk" userId="287f8aa4f4de1d19" providerId="LiveId" clId="{0A01506E-6C49-4788-B730-F7CA1D3100D4}" dt="2023-05-08T18:57:49.422" v="279" actId="478"/>
          <ac:spMkLst>
            <pc:docMk/>
            <pc:sldMk cId="0" sldId="302"/>
            <ac:spMk id="3" creationId="{3C832680-4867-E839-F61D-846588E69088}"/>
          </ac:spMkLst>
        </pc:spChg>
        <pc:spChg chg="add mod">
          <ac:chgData name="Richard Chalk" userId="287f8aa4f4de1d19" providerId="LiveId" clId="{0A01506E-6C49-4788-B730-F7CA1D3100D4}" dt="2023-05-08T19:02:36.404" v="382" actId="1036"/>
          <ac:spMkLst>
            <pc:docMk/>
            <pc:sldMk cId="0" sldId="302"/>
            <ac:spMk id="4" creationId="{2C1C04F3-8720-DB22-74EB-64BD0D4A3C57}"/>
          </ac:spMkLst>
        </pc:spChg>
        <pc:spChg chg="add mod">
          <ac:chgData name="Richard Chalk" userId="287f8aa4f4de1d19" providerId="LiveId" clId="{0A01506E-6C49-4788-B730-F7CA1D3100D4}" dt="2023-05-08T19:07:17.233" v="577" actId="20577"/>
          <ac:spMkLst>
            <pc:docMk/>
            <pc:sldMk cId="0" sldId="302"/>
            <ac:spMk id="5" creationId="{D3D2D105-7337-014E-A529-88382FFF1E67}"/>
          </ac:spMkLst>
        </pc:spChg>
        <pc:spChg chg="add">
          <ac:chgData name="Richard Chalk" userId="287f8aa4f4de1d19" providerId="LiveId" clId="{0A01506E-6C49-4788-B730-F7CA1D3100D4}" dt="2023-05-08T19:02:47.436" v="386" actId="11529"/>
          <ac:spMkLst>
            <pc:docMk/>
            <pc:sldMk cId="0" sldId="302"/>
            <ac:spMk id="6" creationId="{CDD70138-FC68-4479-0FF8-A224813BA5E1}"/>
          </ac:spMkLst>
        </pc:spChg>
        <pc:spChg chg="add mod">
          <ac:chgData name="Richard Chalk" userId="287f8aa4f4de1d19" providerId="LiveId" clId="{0A01506E-6C49-4788-B730-F7CA1D3100D4}" dt="2023-05-08T19:02:52.620" v="388" actId="1076"/>
          <ac:spMkLst>
            <pc:docMk/>
            <pc:sldMk cId="0" sldId="302"/>
            <ac:spMk id="7" creationId="{371920A2-7E9B-5179-D4AB-6593238AFA5F}"/>
          </ac:spMkLst>
        </pc:spChg>
        <pc:spChg chg="del">
          <ac:chgData name="Richard Chalk" userId="287f8aa4f4de1d19" providerId="LiveId" clId="{0A01506E-6C49-4788-B730-F7CA1D3100D4}" dt="2023-05-08T18:55:01.794" v="202" actId="478"/>
          <ac:spMkLst>
            <pc:docMk/>
            <pc:sldMk cId="0" sldId="302"/>
            <ac:spMk id="680" creationId="{00000000-0000-0000-0000-000000000000}"/>
          </ac:spMkLst>
        </pc:spChg>
        <pc:spChg chg="del mod">
          <ac:chgData name="Richard Chalk" userId="287f8aa4f4de1d19" providerId="LiveId" clId="{0A01506E-6C49-4788-B730-F7CA1D3100D4}" dt="2023-05-08T18:55:31.004" v="214" actId="478"/>
          <ac:spMkLst>
            <pc:docMk/>
            <pc:sldMk cId="0" sldId="302"/>
            <ac:spMk id="681" creationId="{00000000-0000-0000-0000-000000000000}"/>
          </ac:spMkLst>
        </pc:spChg>
        <pc:picChg chg="add mod">
          <ac:chgData name="Richard Chalk" userId="287f8aa4f4de1d19" providerId="LiveId" clId="{0A01506E-6C49-4788-B730-F7CA1D3100D4}" dt="2023-05-08T19:04:44.322" v="405" actId="1076"/>
          <ac:picMkLst>
            <pc:docMk/>
            <pc:sldMk cId="0" sldId="302"/>
            <ac:picMk id="9" creationId="{007F870D-DB3A-A4EC-9498-263495B706ED}"/>
          </ac:picMkLst>
        </pc:picChg>
        <pc:picChg chg="add mod">
          <ac:chgData name="Richard Chalk" userId="287f8aa4f4de1d19" providerId="LiveId" clId="{0A01506E-6C49-4788-B730-F7CA1D3100D4}" dt="2023-05-08T19:03:55.455" v="399" actId="14100"/>
          <ac:picMkLst>
            <pc:docMk/>
            <pc:sldMk cId="0" sldId="302"/>
            <ac:picMk id="2050" creationId="{235E4008-F5B9-485D-E75F-A61835C43397}"/>
          </ac:picMkLst>
        </pc:picChg>
        <pc:picChg chg="add del mod">
          <ac:chgData name="Richard Chalk" userId="287f8aa4f4de1d19" providerId="LiveId" clId="{0A01506E-6C49-4788-B730-F7CA1D3100D4}" dt="2023-05-08T19:04:45.375" v="406" actId="478"/>
          <ac:picMkLst>
            <pc:docMk/>
            <pc:sldMk cId="0" sldId="302"/>
            <ac:picMk id="2052" creationId="{C9993705-B4AB-0FE7-8C70-2644D27687F9}"/>
          </ac:picMkLst>
        </pc:picChg>
        <pc:picChg chg="add mod">
          <ac:chgData name="Richard Chalk" userId="287f8aa4f4de1d19" providerId="LiveId" clId="{0A01506E-6C49-4788-B730-F7CA1D3100D4}" dt="2023-05-08T19:05:18.968" v="409" actId="1076"/>
          <ac:picMkLst>
            <pc:docMk/>
            <pc:sldMk cId="0" sldId="302"/>
            <ac:picMk id="2054" creationId="{7FF8BBB5-F37A-A1CA-3F93-0F1AF380CBCD}"/>
          </ac:picMkLst>
        </pc:picChg>
      </pc:sldChg>
      <pc:sldChg chg="addSp delSp modSp mod modNotesTx">
        <pc:chgData name="Richard Chalk" userId="287f8aa4f4de1d19" providerId="LiveId" clId="{0A01506E-6C49-4788-B730-F7CA1D3100D4}" dt="2023-05-08T19:14:53.534" v="697" actId="6549"/>
        <pc:sldMkLst>
          <pc:docMk/>
          <pc:sldMk cId="0" sldId="304"/>
        </pc:sldMkLst>
        <pc:spChg chg="add mod">
          <ac:chgData name="Richard Chalk" userId="287f8aa4f4de1d19" providerId="LiveId" clId="{0A01506E-6C49-4788-B730-F7CA1D3100D4}" dt="2023-05-08T19:12:27.500" v="587" actId="20577"/>
          <ac:spMkLst>
            <pc:docMk/>
            <pc:sldMk cId="0" sldId="304"/>
            <ac:spMk id="2" creationId="{ECDD28F4-C2BD-5E5B-5623-08130E6BF6C2}"/>
          </ac:spMkLst>
        </pc:spChg>
        <pc:spChg chg="add mod">
          <ac:chgData name="Richard Chalk" userId="287f8aa4f4de1d19" providerId="LiveId" clId="{0A01506E-6C49-4788-B730-F7CA1D3100D4}" dt="2023-05-08T19:14:39.779" v="655" actId="1038"/>
          <ac:spMkLst>
            <pc:docMk/>
            <pc:sldMk cId="0" sldId="304"/>
            <ac:spMk id="5" creationId="{0C73B2D8-8ECE-5D11-1411-429F6429D9FA}"/>
          </ac:spMkLst>
        </pc:spChg>
        <pc:spChg chg="add mod">
          <ac:chgData name="Richard Chalk" userId="287f8aa4f4de1d19" providerId="LiveId" clId="{0A01506E-6C49-4788-B730-F7CA1D3100D4}" dt="2023-05-08T19:13:50.339" v="635" actId="403"/>
          <ac:spMkLst>
            <pc:docMk/>
            <pc:sldMk cId="0" sldId="304"/>
            <ac:spMk id="6" creationId="{1FAF2A17-E211-CBB3-E7B4-7210C49D29AE}"/>
          </ac:spMkLst>
        </pc:spChg>
        <pc:spChg chg="del">
          <ac:chgData name="Richard Chalk" userId="287f8aa4f4de1d19" providerId="LiveId" clId="{0A01506E-6C49-4788-B730-F7CA1D3100D4}" dt="2023-05-08T19:12:23.424" v="579" actId="478"/>
          <ac:spMkLst>
            <pc:docMk/>
            <pc:sldMk cId="0" sldId="304"/>
            <ac:spMk id="692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2:40.802" v="590" actId="478"/>
          <ac:spMkLst>
            <pc:docMk/>
            <pc:sldMk cId="0" sldId="304"/>
            <ac:spMk id="693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2:40.802" v="590" actId="478"/>
          <ac:spMkLst>
            <pc:docMk/>
            <pc:sldMk cId="0" sldId="304"/>
            <ac:spMk id="694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2:42.630" v="591" actId="478"/>
          <ac:spMkLst>
            <pc:docMk/>
            <pc:sldMk cId="0" sldId="304"/>
            <ac:spMk id="696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2:42.630" v="591" actId="478"/>
          <ac:spMkLst>
            <pc:docMk/>
            <pc:sldMk cId="0" sldId="304"/>
            <ac:spMk id="697" creationId="{00000000-0000-0000-0000-000000000000}"/>
          </ac:spMkLst>
        </pc:spChg>
        <pc:spChg chg="del">
          <ac:chgData name="Richard Chalk" userId="287f8aa4f4de1d19" providerId="LiveId" clId="{0A01506E-6C49-4788-B730-F7CA1D3100D4}" dt="2023-05-08T19:13:53.602" v="636" actId="478"/>
          <ac:spMkLst>
            <pc:docMk/>
            <pc:sldMk cId="0" sldId="304"/>
            <ac:spMk id="698" creationId="{00000000-0000-0000-0000-000000000000}"/>
          </ac:spMkLst>
        </pc:spChg>
        <pc:picChg chg="add mod">
          <ac:chgData name="Richard Chalk" userId="287f8aa4f4de1d19" providerId="LiveId" clId="{0A01506E-6C49-4788-B730-F7CA1D3100D4}" dt="2023-05-08T19:12:23.776" v="580"/>
          <ac:picMkLst>
            <pc:docMk/>
            <pc:sldMk cId="0" sldId="304"/>
            <ac:picMk id="3" creationId="{8C1E7BCD-9460-1EAE-B01F-99AF54029DB7}"/>
          </ac:picMkLst>
        </pc:picChg>
        <pc:picChg chg="add mod">
          <ac:chgData name="Richard Chalk" userId="287f8aa4f4de1d19" providerId="LiveId" clId="{0A01506E-6C49-4788-B730-F7CA1D3100D4}" dt="2023-05-08T19:14:36.517" v="639" actId="1076"/>
          <ac:picMkLst>
            <pc:docMk/>
            <pc:sldMk cId="0" sldId="304"/>
            <ac:picMk id="7" creationId="{0EC6CA0C-FEAC-C173-FC0C-F5B196CA2C52}"/>
          </ac:picMkLst>
        </pc:picChg>
        <pc:picChg chg="del">
          <ac:chgData name="Richard Chalk" userId="287f8aa4f4de1d19" providerId="LiveId" clId="{0A01506E-6C49-4788-B730-F7CA1D3100D4}" dt="2023-05-08T19:12:37.504" v="588" actId="478"/>
          <ac:picMkLst>
            <pc:docMk/>
            <pc:sldMk cId="0" sldId="304"/>
            <ac:picMk id="699" creationId="{00000000-0000-0000-0000-000000000000}"/>
          </ac:picMkLst>
        </pc:picChg>
      </pc:sldChg>
      <pc:sldChg chg="modSp mod">
        <pc:chgData name="Richard Chalk" userId="287f8aa4f4de1d19" providerId="LiveId" clId="{0A01506E-6C49-4788-B730-F7CA1D3100D4}" dt="2023-05-08T18:46:43.028" v="14" actId="27636"/>
        <pc:sldMkLst>
          <pc:docMk/>
          <pc:sldMk cId="0" sldId="308"/>
        </pc:sldMkLst>
        <pc:spChg chg="mod">
          <ac:chgData name="Richard Chalk" userId="287f8aa4f4de1d19" providerId="LiveId" clId="{0A01506E-6C49-4788-B730-F7CA1D3100D4}" dt="2023-05-08T18:46:43.028" v="14" actId="27636"/>
          <ac:spMkLst>
            <pc:docMk/>
            <pc:sldMk cId="0" sldId="308"/>
            <ac:spMk id="727" creationId="{00000000-0000-0000-0000-000000000000}"/>
          </ac:spMkLst>
        </pc:spChg>
      </pc:sldChg>
      <pc:sldChg chg="add del">
        <pc:chgData name="Richard Chalk" userId="287f8aa4f4de1d19" providerId="LiveId" clId="{0A01506E-6C49-4788-B730-F7CA1D3100D4}" dt="2023-05-08T19:15:08.143" v="698" actId="47"/>
        <pc:sldMkLst>
          <pc:docMk/>
          <pc:sldMk cId="2546594381" sldId="311"/>
        </pc:sldMkLst>
      </pc:sldChg>
      <pc:sldMasterChg chg="del delSldLayout">
        <pc:chgData name="Richard Chalk" userId="287f8aa4f4de1d19" providerId="LiveId" clId="{0A01506E-6C49-4788-B730-F7CA1D3100D4}" dt="2023-05-08T18:20:48.682" v="11" actId="47"/>
        <pc:sldMasterMkLst>
          <pc:docMk/>
          <pc:sldMasterMk cId="0" sldId="2147483648"/>
        </pc:sldMasterMkLst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59"/>
          </pc:sldLayoutMkLst>
        </pc:sldLayoutChg>
        <pc:sldLayoutChg chg="del">
          <pc:chgData name="Richard Chalk" userId="287f8aa4f4de1d19" providerId="LiveId" clId="{0A01506E-6C49-4788-B730-F7CA1D3100D4}" dt="2023-05-08T18:20:48.682" v="11" actId="47"/>
          <pc:sldLayoutMkLst>
            <pc:docMk/>
            <pc:sldMasterMk cId="0" sldId="2147483648"/>
            <pc:sldLayoutMk cId="0" sldId="2147483660"/>
          </pc:sldLayoutMkLst>
        </pc:sldLayoutChg>
      </pc:sldMasterChg>
    </pc:docChg>
  </pc:docChgLst>
  <pc:docChgLst>
    <pc:chgData name="Richard Chalk" userId="287f8aa4f4de1d19" providerId="LiveId" clId="{404ACD4A-D5E2-4191-B481-235526E58B99}"/>
    <pc:docChg chg="undo custSel addSld delSld modSld sldOrd">
      <pc:chgData name="Richard Chalk" userId="287f8aa4f4de1d19" providerId="LiveId" clId="{404ACD4A-D5E2-4191-B481-235526E58B99}" dt="2023-05-08T15:23:37.380" v="7633" actId="20577"/>
      <pc:docMkLst>
        <pc:docMk/>
      </pc:docMkLst>
      <pc:sldChg chg="modSp mod">
        <pc:chgData name="Richard Chalk" userId="287f8aa4f4de1d19" providerId="LiveId" clId="{404ACD4A-D5E2-4191-B481-235526E58B99}" dt="2023-05-08T04:50:15.860" v="0"/>
        <pc:sldMkLst>
          <pc:docMk/>
          <pc:sldMk cId="0" sldId="256"/>
        </pc:sldMkLst>
        <pc:spChg chg="mod">
          <ac:chgData name="Richard Chalk" userId="287f8aa4f4de1d19" providerId="LiveId" clId="{404ACD4A-D5E2-4191-B481-235526E58B99}" dt="2023-05-08T04:50:15.860" v="0"/>
          <ac:spMkLst>
            <pc:docMk/>
            <pc:sldMk cId="0" sldId="256"/>
            <ac:spMk id="118" creationId="{00000000-0000-0000-0000-000000000000}"/>
          </ac:spMkLst>
        </pc:spChg>
      </pc:sldChg>
      <pc:sldChg chg="addSp delSp modSp mod modNotesTx">
        <pc:chgData name="Richard Chalk" userId="287f8aa4f4de1d19" providerId="LiveId" clId="{404ACD4A-D5E2-4191-B481-235526E58B99}" dt="2023-05-08T14:38:23.655" v="7198" actId="20577"/>
        <pc:sldMkLst>
          <pc:docMk/>
          <pc:sldMk cId="0" sldId="257"/>
        </pc:sldMkLst>
        <pc:spChg chg="add mod">
          <ac:chgData name="Richard Chalk" userId="287f8aa4f4de1d19" providerId="LiveId" clId="{404ACD4A-D5E2-4191-B481-235526E58B99}" dt="2023-05-08T04:55:13.805" v="53" actId="1036"/>
          <ac:spMkLst>
            <pc:docMk/>
            <pc:sldMk cId="0" sldId="257"/>
            <ac:spMk id="5" creationId="{0DDCE4B4-4224-8917-2248-73908592F547}"/>
          </ac:spMkLst>
        </pc:spChg>
        <pc:spChg chg="add mod">
          <ac:chgData name="Richard Chalk" userId="287f8aa4f4de1d19" providerId="LiveId" clId="{404ACD4A-D5E2-4191-B481-235526E58B99}" dt="2023-05-08T04:56:18.037" v="65" actId="1076"/>
          <ac:spMkLst>
            <pc:docMk/>
            <pc:sldMk cId="0" sldId="257"/>
            <ac:spMk id="6" creationId="{C2BE871E-865B-8380-B8AE-83C5FF091EB2}"/>
          </ac:spMkLst>
        </pc:spChg>
        <pc:spChg chg="add mod">
          <ac:chgData name="Richard Chalk" userId="287f8aa4f4de1d19" providerId="LiveId" clId="{404ACD4A-D5E2-4191-B481-235526E58B99}" dt="2023-05-08T04:56:23.539" v="69" actId="20577"/>
          <ac:spMkLst>
            <pc:docMk/>
            <pc:sldMk cId="0" sldId="257"/>
            <ac:spMk id="7" creationId="{55342F01-0376-4682-7BD4-1CAA5E7AE571}"/>
          </ac:spMkLst>
        </pc:spChg>
        <pc:spChg chg="mod">
          <ac:chgData name="Richard Chalk" userId="287f8aa4f4de1d19" providerId="LiveId" clId="{404ACD4A-D5E2-4191-B481-235526E58B99}" dt="2023-05-08T04:50:29.972" v="8" actId="20577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38:23.655" v="7198" actId="20577"/>
          <ac:spMkLst>
            <pc:docMk/>
            <pc:sldMk cId="0" sldId="257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4:51:17.775" v="12" actId="478"/>
          <ac:picMkLst>
            <pc:docMk/>
            <pc:sldMk cId="0" sldId="257"/>
            <ac:picMk id="3" creationId="{143BD36C-96AA-1372-4D44-554B3007C308}"/>
          </ac:picMkLst>
        </pc:picChg>
        <pc:picChg chg="add mod">
          <ac:chgData name="Richard Chalk" userId="287f8aa4f4de1d19" providerId="LiveId" clId="{404ACD4A-D5E2-4191-B481-235526E58B99}" dt="2023-05-08T04:54:43.642" v="30" actId="1076"/>
          <ac:picMkLst>
            <pc:docMk/>
            <pc:sldMk cId="0" sldId="257"/>
            <ac:picMk id="4" creationId="{17CA0E32-CFD0-6C61-DED8-9E64D4967CE7}"/>
          </ac:picMkLst>
        </pc:picChg>
        <pc:picChg chg="add mod">
          <ac:chgData name="Richard Chalk" userId="287f8aa4f4de1d19" providerId="LiveId" clId="{404ACD4A-D5E2-4191-B481-235526E58B99}" dt="2023-05-08T05:02:43.627" v="275" actId="1037"/>
          <ac:picMkLst>
            <pc:docMk/>
            <pc:sldMk cId="0" sldId="257"/>
            <ac:picMk id="1026" creationId="{78B40E09-3300-4168-84E4-07634E372E62}"/>
          </ac:picMkLst>
        </pc:picChg>
        <pc:picChg chg="add mod">
          <ac:chgData name="Richard Chalk" userId="287f8aa4f4de1d19" providerId="LiveId" clId="{404ACD4A-D5E2-4191-B481-235526E58B99}" dt="2023-05-08T05:02:01.902" v="259" actId="1037"/>
          <ac:picMkLst>
            <pc:docMk/>
            <pc:sldMk cId="0" sldId="257"/>
            <ac:picMk id="1028" creationId="{6EECFAD7-5812-C8DB-8D98-B2BF2AA9ACD5}"/>
          </ac:picMkLst>
        </pc:picChg>
        <pc:picChg chg="add mod">
          <ac:chgData name="Richard Chalk" userId="287f8aa4f4de1d19" providerId="LiveId" clId="{404ACD4A-D5E2-4191-B481-235526E58B99}" dt="2023-05-08T05:02:46.941" v="288" actId="1037"/>
          <ac:picMkLst>
            <pc:docMk/>
            <pc:sldMk cId="0" sldId="257"/>
            <ac:picMk id="1030" creationId="{FC5F5384-DCBE-689F-9E55-918B4E1984B3}"/>
          </ac:picMkLst>
        </pc:picChg>
        <pc:picChg chg="del">
          <ac:chgData name="Richard Chalk" userId="287f8aa4f4de1d19" providerId="LiveId" clId="{404ACD4A-D5E2-4191-B481-235526E58B99}" dt="2023-05-08T04:51:16.386" v="11" actId="478"/>
          <ac:picMkLst>
            <pc:docMk/>
            <pc:sldMk cId="0" sldId="257"/>
            <ac:picMk id="2050" creationId="{30233214-8DEF-52D0-FA15-20E8577D6D38}"/>
          </ac:picMkLst>
        </pc:picChg>
        <pc:picChg chg="del">
          <ac:chgData name="Richard Chalk" userId="287f8aa4f4de1d19" providerId="LiveId" clId="{404ACD4A-D5E2-4191-B481-235526E58B99}" dt="2023-05-08T04:51:16.386" v="11" actId="478"/>
          <ac:picMkLst>
            <pc:docMk/>
            <pc:sldMk cId="0" sldId="257"/>
            <ac:picMk id="2052" creationId="{74A359EC-53D2-9F7F-B118-10D36749B6F7}"/>
          </ac:picMkLst>
        </pc:picChg>
        <pc:picChg chg="del">
          <ac:chgData name="Richard Chalk" userId="287f8aa4f4de1d19" providerId="LiveId" clId="{404ACD4A-D5E2-4191-B481-235526E58B99}" dt="2023-05-08T04:51:16.386" v="11" actId="478"/>
          <ac:picMkLst>
            <pc:docMk/>
            <pc:sldMk cId="0" sldId="257"/>
            <ac:picMk id="2054" creationId="{536F9954-DBF7-8CDE-501B-51E0CC3C69C7}"/>
          </ac:picMkLst>
        </pc:picChg>
        <pc:picChg chg="del">
          <ac:chgData name="Richard Chalk" userId="287f8aa4f4de1d19" providerId="LiveId" clId="{404ACD4A-D5E2-4191-B481-235526E58B99}" dt="2023-05-08T04:51:16.386" v="11" actId="478"/>
          <ac:picMkLst>
            <pc:docMk/>
            <pc:sldMk cId="0" sldId="257"/>
            <ac:picMk id="2056" creationId="{CC440FEC-E00C-A149-C547-FE5C2FF6F5B1}"/>
          </ac:picMkLst>
        </pc:picChg>
      </pc:sldChg>
      <pc:sldChg chg="del">
        <pc:chgData name="Richard Chalk" userId="287f8aa4f4de1d19" providerId="LiveId" clId="{404ACD4A-D5E2-4191-B481-235526E58B99}" dt="2023-05-08T14:53:06.588" v="7552" actId="47"/>
        <pc:sldMkLst>
          <pc:docMk/>
          <pc:sldMk cId="0" sldId="258"/>
        </pc:sldMkLst>
      </pc:sldChg>
      <pc:sldChg chg="del">
        <pc:chgData name="Richard Chalk" userId="287f8aa4f4de1d19" providerId="LiveId" clId="{404ACD4A-D5E2-4191-B481-235526E58B99}" dt="2023-05-08T14:53:06.588" v="7552" actId="47"/>
        <pc:sldMkLst>
          <pc:docMk/>
          <pc:sldMk cId="2987041011" sldId="259"/>
        </pc:sldMkLst>
      </pc:sldChg>
      <pc:sldChg chg="del">
        <pc:chgData name="Richard Chalk" userId="287f8aa4f4de1d19" providerId="LiveId" clId="{404ACD4A-D5E2-4191-B481-235526E58B99}" dt="2023-05-08T14:53:06.588" v="7552" actId="47"/>
        <pc:sldMkLst>
          <pc:docMk/>
          <pc:sldMk cId="565442270" sldId="260"/>
        </pc:sldMkLst>
      </pc:sldChg>
      <pc:sldChg chg="del">
        <pc:chgData name="Richard Chalk" userId="287f8aa4f4de1d19" providerId="LiveId" clId="{404ACD4A-D5E2-4191-B481-235526E58B99}" dt="2023-05-08T14:53:06.588" v="7552" actId="47"/>
        <pc:sldMkLst>
          <pc:docMk/>
          <pc:sldMk cId="3457483595" sldId="262"/>
        </pc:sldMkLst>
      </pc:sldChg>
      <pc:sldChg chg="addSp delSp modSp new del ord">
        <pc:chgData name="Richard Chalk" userId="287f8aa4f4de1d19" providerId="LiveId" clId="{404ACD4A-D5E2-4191-B481-235526E58B99}" dt="2023-05-08T15:15:07.290" v="7558" actId="47"/>
        <pc:sldMkLst>
          <pc:docMk/>
          <pc:sldMk cId="1411399585" sldId="263"/>
        </pc:sldMkLst>
        <pc:picChg chg="add del mod">
          <ac:chgData name="Richard Chalk" userId="287f8aa4f4de1d19" providerId="LiveId" clId="{404ACD4A-D5E2-4191-B481-235526E58B99}" dt="2023-05-08T05:48:47.155" v="1618" actId="478"/>
          <ac:picMkLst>
            <pc:docMk/>
            <pc:sldMk cId="1411399585" sldId="263"/>
            <ac:picMk id="4" creationId="{936BFCAC-6218-108A-D40B-4438960ABECE}"/>
          </ac:picMkLst>
        </pc:picChg>
        <pc:picChg chg="add mod">
          <ac:chgData name="Richard Chalk" userId="287f8aa4f4de1d19" providerId="LiveId" clId="{404ACD4A-D5E2-4191-B481-235526E58B99}" dt="2023-05-08T05:50:04.642" v="1631"/>
          <ac:picMkLst>
            <pc:docMk/>
            <pc:sldMk cId="1411399585" sldId="263"/>
            <ac:picMk id="5" creationId="{8EC8C2CB-3DC3-F098-8006-3EC272132572}"/>
          </ac:picMkLst>
        </pc:picChg>
      </pc:sldChg>
      <pc:sldChg chg="modSp add mod setBg">
        <pc:chgData name="Richard Chalk" userId="287f8aa4f4de1d19" providerId="LiveId" clId="{404ACD4A-D5E2-4191-B481-235526E58B99}" dt="2023-05-08T04:57:28.302" v="131" actId="20577"/>
        <pc:sldMkLst>
          <pc:docMk/>
          <pc:sldMk cId="377805924" sldId="264"/>
        </pc:sldMkLst>
        <pc:spChg chg="mod">
          <ac:chgData name="Richard Chalk" userId="287f8aa4f4de1d19" providerId="LiveId" clId="{404ACD4A-D5E2-4191-B481-235526E58B99}" dt="2023-05-08T04:57:28.302" v="131" actId="20577"/>
          <ac:spMkLst>
            <pc:docMk/>
            <pc:sldMk cId="377805924" sldId="264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14:39:21.293" v="7237" actId="6549"/>
        <pc:sldMkLst>
          <pc:docMk/>
          <pc:sldMk cId="1075608736" sldId="265"/>
        </pc:sldMkLst>
        <pc:spChg chg="add del mod">
          <ac:chgData name="Richard Chalk" userId="287f8aa4f4de1d19" providerId="LiveId" clId="{404ACD4A-D5E2-4191-B481-235526E58B99}" dt="2023-05-08T05:07:46.105" v="352"/>
          <ac:spMkLst>
            <pc:docMk/>
            <pc:sldMk cId="1075608736" sldId="265"/>
            <ac:spMk id="2" creationId="{16AA7BF4-3D9A-808F-A82F-A6A9B4F3E68F}"/>
          </ac:spMkLst>
        </pc:spChg>
        <pc:spChg chg="del">
          <ac:chgData name="Richard Chalk" userId="287f8aa4f4de1d19" providerId="LiveId" clId="{404ACD4A-D5E2-4191-B481-235526E58B99}" dt="2023-05-08T04:59:10.565" v="154" actId="478"/>
          <ac:spMkLst>
            <pc:docMk/>
            <pc:sldMk cId="1075608736" sldId="265"/>
            <ac:spMk id="5" creationId="{0DDCE4B4-4224-8917-2248-73908592F547}"/>
          </ac:spMkLst>
        </pc:spChg>
        <pc:spChg chg="del">
          <ac:chgData name="Richard Chalk" userId="287f8aa4f4de1d19" providerId="LiveId" clId="{404ACD4A-D5E2-4191-B481-235526E58B99}" dt="2023-05-08T04:58:36.271" v="133" actId="478"/>
          <ac:spMkLst>
            <pc:docMk/>
            <pc:sldMk cId="1075608736" sldId="265"/>
            <ac:spMk id="6" creationId="{C2BE871E-865B-8380-B8AE-83C5FF091EB2}"/>
          </ac:spMkLst>
        </pc:spChg>
        <pc:spChg chg="del">
          <ac:chgData name="Richard Chalk" userId="287f8aa4f4de1d19" providerId="LiveId" clId="{404ACD4A-D5E2-4191-B481-235526E58B99}" dt="2023-05-08T04:58:36.271" v="133" actId="478"/>
          <ac:spMkLst>
            <pc:docMk/>
            <pc:sldMk cId="1075608736" sldId="265"/>
            <ac:spMk id="7" creationId="{55342F01-0376-4682-7BD4-1CAA5E7AE571}"/>
          </ac:spMkLst>
        </pc:spChg>
        <pc:spChg chg="add mod">
          <ac:chgData name="Richard Chalk" userId="287f8aa4f4de1d19" providerId="LiveId" clId="{404ACD4A-D5E2-4191-B481-235526E58B99}" dt="2023-05-08T05:14:25.362" v="437" actId="1076"/>
          <ac:spMkLst>
            <pc:docMk/>
            <pc:sldMk cId="1075608736" sldId="265"/>
            <ac:spMk id="8" creationId="{B9ADC30B-9391-0A69-5D72-55F8ACD24075}"/>
          </ac:spMkLst>
        </pc:spChg>
        <pc:spChg chg="mod">
          <ac:chgData name="Richard Chalk" userId="287f8aa4f4de1d19" providerId="LiveId" clId="{404ACD4A-D5E2-4191-B481-235526E58B99}" dt="2023-05-08T04:58:44.599" v="147" actId="20577"/>
          <ac:spMkLst>
            <pc:docMk/>
            <pc:sldMk cId="1075608736" sldId="265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39:21.293" v="7237" actId="6549"/>
          <ac:spMkLst>
            <pc:docMk/>
            <pc:sldMk cId="1075608736" sldId="265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5:14:27.761" v="438" actId="1076"/>
          <ac:picMkLst>
            <pc:docMk/>
            <pc:sldMk cId="1075608736" sldId="265"/>
            <ac:picMk id="3" creationId="{6B243C0F-2248-9561-5F65-8744092F8B26}"/>
          </ac:picMkLst>
        </pc:picChg>
        <pc:picChg chg="del">
          <ac:chgData name="Richard Chalk" userId="287f8aa4f4de1d19" providerId="LiveId" clId="{404ACD4A-D5E2-4191-B481-235526E58B99}" dt="2023-05-08T04:58:36.271" v="133" actId="478"/>
          <ac:picMkLst>
            <pc:docMk/>
            <pc:sldMk cId="1075608736" sldId="265"/>
            <ac:picMk id="4" creationId="{17CA0E32-CFD0-6C61-DED8-9E64D4967CE7}"/>
          </ac:picMkLst>
        </pc:picChg>
        <pc:picChg chg="add mod">
          <ac:chgData name="Richard Chalk" userId="287f8aa4f4de1d19" providerId="LiveId" clId="{404ACD4A-D5E2-4191-B481-235526E58B99}" dt="2023-05-08T05:14:25.362" v="437" actId="1076"/>
          <ac:picMkLst>
            <pc:docMk/>
            <pc:sldMk cId="1075608736" sldId="265"/>
            <ac:picMk id="9" creationId="{A19636EE-482F-27C7-5682-B90510CE2462}"/>
          </ac:picMkLst>
        </pc:picChg>
        <pc:picChg chg="add del mod">
          <ac:chgData name="Richard Chalk" userId="287f8aa4f4de1d19" providerId="LiveId" clId="{404ACD4A-D5E2-4191-B481-235526E58B99}" dt="2023-05-08T05:08:40.465" v="366" actId="478"/>
          <ac:picMkLst>
            <pc:docMk/>
            <pc:sldMk cId="1075608736" sldId="265"/>
            <ac:picMk id="2050" creationId="{E0AD3BB2-9901-66BC-523A-97DDB5757442}"/>
          </ac:picMkLst>
        </pc:picChg>
      </pc:sldChg>
      <pc:sldChg chg="addSp delSp modSp add mod">
        <pc:chgData name="Richard Chalk" userId="287f8aa4f4de1d19" providerId="LiveId" clId="{404ACD4A-D5E2-4191-B481-235526E58B99}" dt="2023-05-08T14:40:09.112" v="7271" actId="20577"/>
        <pc:sldMkLst>
          <pc:docMk/>
          <pc:sldMk cId="3785578434" sldId="266"/>
        </pc:sldMkLst>
        <pc:spChg chg="mod">
          <ac:chgData name="Richard Chalk" userId="287f8aa4f4de1d19" providerId="LiveId" clId="{404ACD4A-D5E2-4191-B481-235526E58B99}" dt="2023-05-08T05:07:56.540" v="363" actId="6549"/>
          <ac:spMkLst>
            <pc:docMk/>
            <pc:sldMk cId="3785578434" sldId="266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0:09.112" v="7271" actId="20577"/>
          <ac:spMkLst>
            <pc:docMk/>
            <pc:sldMk cId="3785578434" sldId="266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5:16:36.496" v="452" actId="478"/>
          <ac:picMkLst>
            <pc:docMk/>
            <pc:sldMk cId="3785578434" sldId="266"/>
            <ac:picMk id="2050" creationId="{E0AD3BB2-9901-66BC-523A-97DDB5757442}"/>
          </ac:picMkLst>
        </pc:picChg>
        <pc:picChg chg="add mod">
          <ac:chgData name="Richard Chalk" userId="287f8aa4f4de1d19" providerId="LiveId" clId="{404ACD4A-D5E2-4191-B481-235526E58B99}" dt="2023-05-08T05:16:39.344" v="454" actId="1076"/>
          <ac:picMkLst>
            <pc:docMk/>
            <pc:sldMk cId="3785578434" sldId="266"/>
            <ac:picMk id="3074" creationId="{9AC3688F-8929-C660-3A52-3EEEE39712B4}"/>
          </ac:picMkLst>
        </pc:picChg>
        <pc:picChg chg="add del">
          <ac:chgData name="Richard Chalk" userId="287f8aa4f4de1d19" providerId="LiveId" clId="{404ACD4A-D5E2-4191-B481-235526E58B99}" dt="2023-05-08T05:19:03.715" v="460"/>
          <ac:picMkLst>
            <pc:docMk/>
            <pc:sldMk cId="3785578434" sldId="266"/>
            <ac:picMk id="3076" creationId="{3BC3B732-C25E-450B-6029-F5FF728879F3}"/>
          </ac:picMkLst>
        </pc:picChg>
      </pc:sldChg>
      <pc:sldChg chg="addSp delSp modSp add mod modNotesTx">
        <pc:chgData name="Richard Chalk" userId="287f8aa4f4de1d19" providerId="LiveId" clId="{404ACD4A-D5E2-4191-B481-235526E58B99}" dt="2023-05-08T14:42:14.465" v="7345" actId="5793"/>
        <pc:sldMkLst>
          <pc:docMk/>
          <pc:sldMk cId="2913995376" sldId="267"/>
        </pc:sldMkLst>
        <pc:spChg chg="add mod">
          <ac:chgData name="Richard Chalk" userId="287f8aa4f4de1d19" providerId="LiveId" clId="{404ACD4A-D5E2-4191-B481-235526E58B99}" dt="2023-05-08T14:41:49.005" v="7307" actId="207"/>
          <ac:spMkLst>
            <pc:docMk/>
            <pc:sldMk cId="2913995376" sldId="267"/>
            <ac:spMk id="2" creationId="{8776158E-4A81-D400-3926-D73C3B71E9F5}"/>
          </ac:spMkLst>
        </pc:spChg>
        <pc:spChg chg="add del mod">
          <ac:chgData name="Richard Chalk" userId="287f8aa4f4de1d19" providerId="LiveId" clId="{404ACD4A-D5E2-4191-B481-235526E58B99}" dt="2023-05-08T05:22:08.758" v="618" actId="478"/>
          <ac:spMkLst>
            <pc:docMk/>
            <pc:sldMk cId="2913995376" sldId="267"/>
            <ac:spMk id="5" creationId="{5A1F6822-869C-9C0E-AD86-486C536D743E}"/>
          </ac:spMkLst>
        </pc:spChg>
        <pc:spChg chg="add mod">
          <ac:chgData name="Richard Chalk" userId="287f8aa4f4de1d19" providerId="LiveId" clId="{404ACD4A-D5E2-4191-B481-235526E58B99}" dt="2023-05-08T05:27:30.604" v="1015" actId="20577"/>
          <ac:spMkLst>
            <pc:docMk/>
            <pc:sldMk cId="2913995376" sldId="267"/>
            <ac:spMk id="6" creationId="{EDFC00C2-2C4C-1F24-7BF9-A455406DF998}"/>
          </ac:spMkLst>
        </pc:spChg>
        <pc:spChg chg="mod">
          <ac:chgData name="Richard Chalk" userId="287f8aa4f4de1d19" providerId="LiveId" clId="{404ACD4A-D5E2-4191-B481-235526E58B99}" dt="2023-05-08T05:19:12.959" v="468" actId="20577"/>
          <ac:spMkLst>
            <pc:docMk/>
            <pc:sldMk cId="2913995376" sldId="267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0:57.133" v="7289" actId="20577"/>
          <ac:spMkLst>
            <pc:docMk/>
            <pc:sldMk cId="2913995376" sldId="267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5:27:18.581" v="1012" actId="1076"/>
          <ac:picMkLst>
            <pc:docMk/>
            <pc:sldMk cId="2913995376" sldId="267"/>
            <ac:picMk id="7" creationId="{8D759FF8-F602-D888-CF85-4CFD1BDF3D78}"/>
          </ac:picMkLst>
        </pc:picChg>
        <pc:picChg chg="del">
          <ac:chgData name="Richard Chalk" userId="287f8aa4f4de1d19" providerId="LiveId" clId="{404ACD4A-D5E2-4191-B481-235526E58B99}" dt="2023-05-08T05:19:27.232" v="471" actId="478"/>
          <ac:picMkLst>
            <pc:docMk/>
            <pc:sldMk cId="2913995376" sldId="267"/>
            <ac:picMk id="3074" creationId="{9AC3688F-8929-C660-3A52-3EEEE39712B4}"/>
          </ac:picMkLst>
        </pc:picChg>
        <pc:cxnChg chg="add mod">
          <ac:chgData name="Richard Chalk" userId="287f8aa4f4de1d19" providerId="LiveId" clId="{404ACD4A-D5E2-4191-B481-235526E58B99}" dt="2023-05-08T05:20:50.591" v="608" actId="1582"/>
          <ac:cxnSpMkLst>
            <pc:docMk/>
            <pc:sldMk cId="2913995376" sldId="267"/>
            <ac:cxnSpMk id="4" creationId="{A3A58D75-6EF2-FB36-3740-D225180AC4F5}"/>
          </ac:cxnSpMkLst>
        </pc:cxnChg>
      </pc:sldChg>
      <pc:sldChg chg="addSp delSp modSp add mod modNotesTx">
        <pc:chgData name="Richard Chalk" userId="287f8aa4f4de1d19" providerId="LiveId" clId="{404ACD4A-D5E2-4191-B481-235526E58B99}" dt="2023-05-08T05:52:29.540" v="1718" actId="167"/>
        <pc:sldMkLst>
          <pc:docMk/>
          <pc:sldMk cId="1175204052" sldId="268"/>
        </pc:sldMkLst>
        <pc:spChg chg="mod">
          <ac:chgData name="Richard Chalk" userId="287f8aa4f4de1d19" providerId="LiveId" clId="{404ACD4A-D5E2-4191-B481-235526E58B99}" dt="2023-05-08T05:49:21.350" v="1628" actId="20577"/>
          <ac:spMkLst>
            <pc:docMk/>
            <pc:sldMk cId="1175204052" sldId="268"/>
            <ac:spMk id="2" creationId="{8776158E-4A81-D400-3926-D73C3B71E9F5}"/>
          </ac:spMkLst>
        </pc:spChg>
        <pc:spChg chg="del">
          <ac:chgData name="Richard Chalk" userId="287f8aa4f4de1d19" providerId="LiveId" clId="{404ACD4A-D5E2-4191-B481-235526E58B99}" dt="2023-05-08T05:30:28.977" v="1289" actId="478"/>
          <ac:spMkLst>
            <pc:docMk/>
            <pc:sldMk cId="1175204052" sldId="268"/>
            <ac:spMk id="6" creationId="{EDFC00C2-2C4C-1F24-7BF9-A455406DF998}"/>
          </ac:spMkLst>
        </pc:spChg>
        <pc:spChg chg="mod">
          <ac:chgData name="Richard Chalk" userId="287f8aa4f4de1d19" providerId="LiveId" clId="{404ACD4A-D5E2-4191-B481-235526E58B99}" dt="2023-05-08T05:30:24.764" v="1288" actId="20577"/>
          <ac:spMkLst>
            <pc:docMk/>
            <pc:sldMk cId="1175204052" sldId="268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5:49:01.343" v="1619" actId="20577"/>
          <ac:spMkLst>
            <pc:docMk/>
            <pc:sldMk cId="1175204052" sldId="268"/>
            <ac:spMk id="127" creationId="{00000000-0000-0000-0000-000000000000}"/>
          </ac:spMkLst>
        </pc:spChg>
        <pc:picChg chg="add del mod">
          <ac:chgData name="Richard Chalk" userId="287f8aa4f4de1d19" providerId="LiveId" clId="{404ACD4A-D5E2-4191-B481-235526E58B99}" dt="2023-05-08T05:31:51.910" v="1351" actId="478"/>
          <ac:picMkLst>
            <pc:docMk/>
            <pc:sldMk cId="1175204052" sldId="268"/>
            <ac:picMk id="3" creationId="{99145953-09DF-FDAF-2AE6-B837685747B9}"/>
          </ac:picMkLst>
        </pc:picChg>
        <pc:picChg chg="del">
          <ac:chgData name="Richard Chalk" userId="287f8aa4f4de1d19" providerId="LiveId" clId="{404ACD4A-D5E2-4191-B481-235526E58B99}" dt="2023-05-08T05:30:28.977" v="1289" actId="478"/>
          <ac:picMkLst>
            <pc:docMk/>
            <pc:sldMk cId="1175204052" sldId="268"/>
            <ac:picMk id="7" creationId="{8D759FF8-F602-D888-CF85-4CFD1BDF3D78}"/>
          </ac:picMkLst>
        </pc:picChg>
        <pc:picChg chg="add del">
          <ac:chgData name="Richard Chalk" userId="287f8aa4f4de1d19" providerId="LiveId" clId="{404ACD4A-D5E2-4191-B481-235526E58B99}" dt="2023-05-08T05:32:09.629" v="1354" actId="478"/>
          <ac:picMkLst>
            <pc:docMk/>
            <pc:sldMk cId="1175204052" sldId="268"/>
            <ac:picMk id="9" creationId="{0A9FF752-2361-68D4-B5A5-F9B6CECEFE8F}"/>
          </ac:picMkLst>
        </pc:picChg>
        <pc:picChg chg="add mod">
          <ac:chgData name="Richard Chalk" userId="287f8aa4f4de1d19" providerId="LiveId" clId="{404ACD4A-D5E2-4191-B481-235526E58B99}" dt="2023-05-08T05:33:55.711" v="1463" actId="1076"/>
          <ac:picMkLst>
            <pc:docMk/>
            <pc:sldMk cId="1175204052" sldId="268"/>
            <ac:picMk id="11" creationId="{BF6A4543-E87E-E1CB-7AAC-91D853C54834}"/>
          </ac:picMkLst>
        </pc:picChg>
        <pc:picChg chg="add mod">
          <ac:chgData name="Richard Chalk" userId="287f8aa4f4de1d19" providerId="LiveId" clId="{404ACD4A-D5E2-4191-B481-235526E58B99}" dt="2023-05-08T05:34:03.122" v="1465" actId="1076"/>
          <ac:picMkLst>
            <pc:docMk/>
            <pc:sldMk cId="1175204052" sldId="268"/>
            <ac:picMk id="13" creationId="{AE410B15-174B-0D9A-A854-4F8850147CE6}"/>
          </ac:picMkLst>
        </pc:picChg>
        <pc:picChg chg="add mod">
          <ac:chgData name="Richard Chalk" userId="287f8aa4f4de1d19" providerId="LiveId" clId="{404ACD4A-D5E2-4191-B481-235526E58B99}" dt="2023-05-08T05:50:19.503" v="1633" actId="1076"/>
          <ac:picMkLst>
            <pc:docMk/>
            <pc:sldMk cId="1175204052" sldId="268"/>
            <ac:picMk id="17" creationId="{A44A3081-0B86-BE15-44F0-7247CB23C5BE}"/>
          </ac:picMkLst>
        </pc:picChg>
        <pc:picChg chg="add mod">
          <ac:chgData name="Richard Chalk" userId="287f8aa4f4de1d19" providerId="LiveId" clId="{404ACD4A-D5E2-4191-B481-235526E58B99}" dt="2023-05-08T05:35:13" v="1473" actId="1036"/>
          <ac:picMkLst>
            <pc:docMk/>
            <pc:sldMk cId="1175204052" sldId="268"/>
            <ac:picMk id="4098" creationId="{4B58C1A8-56D3-D6F1-50E4-F0A666820944}"/>
          </ac:picMkLst>
        </pc:picChg>
        <pc:picChg chg="add del">
          <ac:chgData name="Richard Chalk" userId="287f8aa4f4de1d19" providerId="LiveId" clId="{404ACD4A-D5E2-4191-B481-235526E58B99}" dt="2023-05-08T05:48:39.486" v="1616" actId="21"/>
          <ac:picMkLst>
            <pc:docMk/>
            <pc:sldMk cId="1175204052" sldId="268"/>
            <ac:picMk id="4100" creationId="{3EDFA479-43D4-E144-5604-AAA1D784C1B6}"/>
          </ac:picMkLst>
        </pc:picChg>
        <pc:picChg chg="add del">
          <ac:chgData name="Richard Chalk" userId="287f8aa4f4de1d19" providerId="LiveId" clId="{404ACD4A-D5E2-4191-B481-235526E58B99}" dt="2023-05-08T05:50:02.799" v="1630" actId="21"/>
          <ac:picMkLst>
            <pc:docMk/>
            <pc:sldMk cId="1175204052" sldId="268"/>
            <ac:picMk id="4102" creationId="{B796BDB1-76BC-E17A-F317-B836E45118F9}"/>
          </ac:picMkLst>
        </pc:picChg>
        <pc:picChg chg="add del mod">
          <ac:chgData name="Richard Chalk" userId="287f8aa4f4de1d19" providerId="LiveId" clId="{404ACD4A-D5E2-4191-B481-235526E58B99}" dt="2023-05-08T05:50:50.872" v="1637" actId="478"/>
          <ac:picMkLst>
            <pc:docMk/>
            <pc:sldMk cId="1175204052" sldId="268"/>
            <ac:picMk id="4104" creationId="{3E84BD82-9745-DBAA-89F9-1569C6C189E8}"/>
          </ac:picMkLst>
        </pc:picChg>
        <pc:picChg chg="add mod">
          <ac:chgData name="Richard Chalk" userId="287f8aa4f4de1d19" providerId="LiveId" clId="{404ACD4A-D5E2-4191-B481-235526E58B99}" dt="2023-05-08T05:51:19.212" v="1698" actId="1038"/>
          <ac:picMkLst>
            <pc:docMk/>
            <pc:sldMk cId="1175204052" sldId="268"/>
            <ac:picMk id="4106" creationId="{5892758E-09A7-418E-917B-553E7853EA7A}"/>
          </ac:picMkLst>
        </pc:picChg>
        <pc:picChg chg="add mod">
          <ac:chgData name="Richard Chalk" userId="287f8aa4f4de1d19" providerId="LiveId" clId="{404ACD4A-D5E2-4191-B481-235526E58B99}" dt="2023-05-08T05:52:24.487" v="1716" actId="167"/>
          <ac:picMkLst>
            <pc:docMk/>
            <pc:sldMk cId="1175204052" sldId="268"/>
            <ac:picMk id="4108" creationId="{74319650-B5A5-2668-45BC-964CB4D8B09F}"/>
          </ac:picMkLst>
        </pc:picChg>
        <pc:picChg chg="add del mod">
          <ac:chgData name="Richard Chalk" userId="287f8aa4f4de1d19" providerId="LiveId" clId="{404ACD4A-D5E2-4191-B481-235526E58B99}" dt="2023-05-08T05:52:02.955" v="1711" actId="478"/>
          <ac:picMkLst>
            <pc:docMk/>
            <pc:sldMk cId="1175204052" sldId="268"/>
            <ac:picMk id="4110" creationId="{517BB427-C4E8-6938-FC29-838EA0ECCF91}"/>
          </ac:picMkLst>
        </pc:picChg>
        <pc:picChg chg="add mod">
          <ac:chgData name="Richard Chalk" userId="287f8aa4f4de1d19" providerId="LiveId" clId="{404ACD4A-D5E2-4191-B481-235526E58B99}" dt="2023-05-08T05:52:29.540" v="1718" actId="167"/>
          <ac:picMkLst>
            <pc:docMk/>
            <pc:sldMk cId="1175204052" sldId="268"/>
            <ac:picMk id="4112" creationId="{464F6A67-E739-CB7E-BD6D-277E360529C5}"/>
          </ac:picMkLst>
        </pc:picChg>
        <pc:cxnChg chg="del mod ord">
          <ac:chgData name="Richard Chalk" userId="287f8aa4f4de1d19" providerId="LiveId" clId="{404ACD4A-D5E2-4191-B481-235526E58B99}" dt="2023-05-08T05:33:45.757" v="1460" actId="478"/>
          <ac:cxnSpMkLst>
            <pc:docMk/>
            <pc:sldMk cId="1175204052" sldId="268"/>
            <ac:cxnSpMk id="4" creationId="{A3A58D75-6EF2-FB36-3740-D225180AC4F5}"/>
          </ac:cxnSpMkLst>
        </pc:cxnChg>
        <pc:cxnChg chg="add mod">
          <ac:chgData name="Richard Chalk" userId="287f8aa4f4de1d19" providerId="LiveId" clId="{404ACD4A-D5E2-4191-B481-235526E58B99}" dt="2023-05-08T05:33:49.129" v="1461"/>
          <ac:cxnSpMkLst>
            <pc:docMk/>
            <pc:sldMk cId="1175204052" sldId="268"/>
            <ac:cxnSpMk id="15" creationId="{4AAD086B-3D8A-76D3-E585-ADC9C6855087}"/>
          </ac:cxnSpMkLst>
        </pc:cxnChg>
      </pc:sldChg>
      <pc:sldChg chg="addSp delSp modSp add mod">
        <pc:chgData name="Richard Chalk" userId="287f8aa4f4de1d19" providerId="LiveId" clId="{404ACD4A-D5E2-4191-B481-235526E58B99}" dt="2023-05-08T14:43:07.587" v="7352" actId="403"/>
        <pc:sldMkLst>
          <pc:docMk/>
          <pc:sldMk cId="607423208" sldId="269"/>
        </pc:sldMkLst>
        <pc:spChg chg="add mod">
          <ac:chgData name="Richard Chalk" userId="287f8aa4f4de1d19" providerId="LiveId" clId="{404ACD4A-D5E2-4191-B481-235526E58B99}" dt="2023-05-08T06:00:32.641" v="1836" actId="14100"/>
          <ac:spMkLst>
            <pc:docMk/>
            <pc:sldMk cId="607423208" sldId="269"/>
            <ac:spMk id="4" creationId="{30F6E6FC-13EB-5D0E-DDBE-9DFC5BAD01DE}"/>
          </ac:spMkLst>
        </pc:spChg>
        <pc:spChg chg="mod">
          <ac:chgData name="Richard Chalk" userId="287f8aa4f4de1d19" providerId="LiveId" clId="{404ACD4A-D5E2-4191-B481-235526E58B99}" dt="2023-05-08T05:53:16.489" v="1737" actId="20577"/>
          <ac:spMkLst>
            <pc:docMk/>
            <pc:sldMk cId="607423208" sldId="269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3:07.587" v="7352" actId="403"/>
          <ac:spMkLst>
            <pc:docMk/>
            <pc:sldMk cId="607423208" sldId="269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5:58:01.864" v="1818" actId="1037"/>
          <ac:picMkLst>
            <pc:docMk/>
            <pc:sldMk cId="607423208" sldId="269"/>
            <ac:picMk id="2" creationId="{C1D74A97-2715-D8EB-0932-5D07AC198A3B}"/>
          </ac:picMkLst>
        </pc:picChg>
        <pc:picChg chg="add mod">
          <ac:chgData name="Richard Chalk" userId="287f8aa4f4de1d19" providerId="LiveId" clId="{404ACD4A-D5E2-4191-B481-235526E58B99}" dt="2023-05-08T06:00:45.101" v="1839" actId="1076"/>
          <ac:picMkLst>
            <pc:docMk/>
            <pc:sldMk cId="607423208" sldId="269"/>
            <ac:picMk id="5" creationId="{29EADFE8-09A1-B198-0DDA-BE73BAD7192D}"/>
          </ac:picMkLst>
        </pc:picChg>
        <pc:picChg chg="add del mod">
          <ac:chgData name="Richard Chalk" userId="287f8aa4f4de1d19" providerId="LiveId" clId="{404ACD4A-D5E2-4191-B481-235526E58B99}" dt="2023-05-08T06:01:46.268" v="1841"/>
          <ac:picMkLst>
            <pc:docMk/>
            <pc:sldMk cId="607423208" sldId="269"/>
            <ac:picMk id="6" creationId="{530E1B5E-E52D-B113-A169-9EDC253E3EF8}"/>
          </ac:picMkLst>
        </pc:picChg>
        <pc:picChg chg="del">
          <ac:chgData name="Richard Chalk" userId="287f8aa4f4de1d19" providerId="LiveId" clId="{404ACD4A-D5E2-4191-B481-235526E58B99}" dt="2023-05-08T05:53:20.694" v="1738" actId="478"/>
          <ac:picMkLst>
            <pc:docMk/>
            <pc:sldMk cId="607423208" sldId="269"/>
            <ac:picMk id="3074" creationId="{9AC3688F-8929-C660-3A52-3EEEE39712B4}"/>
          </ac:picMkLst>
        </pc:picChg>
        <pc:picChg chg="add mod">
          <ac:chgData name="Richard Chalk" userId="287f8aa4f4de1d19" providerId="LiveId" clId="{404ACD4A-D5E2-4191-B481-235526E58B99}" dt="2023-05-08T05:57:56.563" v="1790" actId="1037"/>
          <ac:picMkLst>
            <pc:docMk/>
            <pc:sldMk cId="607423208" sldId="269"/>
            <ac:picMk id="7170" creationId="{DBF8B77D-433D-BFA8-FD0F-5FDE56D12716}"/>
          </ac:picMkLst>
        </pc:picChg>
        <pc:picChg chg="add mod">
          <ac:chgData name="Richard Chalk" userId="287f8aa4f4de1d19" providerId="LiveId" clId="{404ACD4A-D5E2-4191-B481-235526E58B99}" dt="2023-05-08T05:57:53.848" v="1776" actId="167"/>
          <ac:picMkLst>
            <pc:docMk/>
            <pc:sldMk cId="607423208" sldId="269"/>
            <ac:picMk id="7172" creationId="{4DE448AF-B804-9B3A-04C7-6CF04F7C097D}"/>
          </ac:picMkLst>
        </pc:picChg>
      </pc:sldChg>
      <pc:sldChg chg="addSp delSp modSp add mod modNotesTx">
        <pc:chgData name="Richard Chalk" userId="287f8aa4f4de1d19" providerId="LiveId" clId="{404ACD4A-D5E2-4191-B481-235526E58B99}" dt="2023-05-08T14:43:47.697" v="7354" actId="113"/>
        <pc:sldMkLst>
          <pc:docMk/>
          <pc:sldMk cId="1350979902" sldId="270"/>
        </pc:sldMkLst>
        <pc:spChg chg="del">
          <ac:chgData name="Richard Chalk" userId="287f8aa4f4de1d19" providerId="LiveId" clId="{404ACD4A-D5E2-4191-B481-235526E58B99}" dt="2023-05-08T06:09:06.732" v="2151" actId="478"/>
          <ac:spMkLst>
            <pc:docMk/>
            <pc:sldMk cId="1350979902" sldId="270"/>
            <ac:spMk id="4" creationId="{30F6E6FC-13EB-5D0E-DDBE-9DFC5BAD01DE}"/>
          </ac:spMkLst>
        </pc:spChg>
        <pc:spChg chg="add mod">
          <ac:chgData name="Richard Chalk" userId="287f8aa4f4de1d19" providerId="LiveId" clId="{404ACD4A-D5E2-4191-B481-235526E58B99}" dt="2023-05-08T06:11:12.960" v="2222" actId="1076"/>
          <ac:spMkLst>
            <pc:docMk/>
            <pc:sldMk cId="1350979902" sldId="270"/>
            <ac:spMk id="6" creationId="{922EE5EF-7215-8E14-BF73-6B4A2625A832}"/>
          </ac:spMkLst>
        </pc:spChg>
        <pc:spChg chg="add mod">
          <ac:chgData name="Richard Chalk" userId="287f8aa4f4de1d19" providerId="LiveId" clId="{404ACD4A-D5E2-4191-B481-235526E58B99}" dt="2023-05-08T06:12:04.066" v="2232" actId="1076"/>
          <ac:spMkLst>
            <pc:docMk/>
            <pc:sldMk cId="1350979902" sldId="270"/>
            <ac:spMk id="8" creationId="{414DEC07-4155-1F06-BED5-165EBC05551F}"/>
          </ac:spMkLst>
        </pc:spChg>
        <pc:spChg chg="add del mod">
          <ac:chgData name="Richard Chalk" userId="287f8aa4f4de1d19" providerId="LiveId" clId="{404ACD4A-D5E2-4191-B481-235526E58B99}" dt="2023-05-08T06:13:22.050" v="2310"/>
          <ac:spMkLst>
            <pc:docMk/>
            <pc:sldMk cId="1350979902" sldId="270"/>
            <ac:spMk id="9" creationId="{2D139312-9A48-8D4A-83C1-408383FA9223}"/>
          </ac:spMkLst>
        </pc:spChg>
        <pc:spChg chg="mod">
          <ac:chgData name="Richard Chalk" userId="287f8aa4f4de1d19" providerId="LiveId" clId="{404ACD4A-D5E2-4191-B481-235526E58B99}" dt="2023-05-08T06:05:05.236" v="1856" actId="20577"/>
          <ac:spMkLst>
            <pc:docMk/>
            <pc:sldMk cId="1350979902" sldId="270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3:47.697" v="7354" actId="113"/>
          <ac:spMkLst>
            <pc:docMk/>
            <pc:sldMk cId="1350979902" sldId="270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6:09:06.732" v="2151" actId="478"/>
          <ac:picMkLst>
            <pc:docMk/>
            <pc:sldMk cId="1350979902" sldId="270"/>
            <ac:picMk id="5" creationId="{29EADFE8-09A1-B198-0DDA-BE73BAD7192D}"/>
          </ac:picMkLst>
        </pc:picChg>
        <pc:picChg chg="add mod">
          <ac:chgData name="Richard Chalk" userId="287f8aa4f4de1d19" providerId="LiveId" clId="{404ACD4A-D5E2-4191-B481-235526E58B99}" dt="2023-05-08T06:12:12.014" v="2233" actId="1076"/>
          <ac:picMkLst>
            <pc:docMk/>
            <pc:sldMk cId="1350979902" sldId="270"/>
            <ac:picMk id="7" creationId="{CEC64844-CE72-C0AF-4CFF-5012EAA0D6C4}"/>
          </ac:picMkLst>
        </pc:picChg>
      </pc:sldChg>
      <pc:sldChg chg="addSp delSp modSp add mod modNotesTx">
        <pc:chgData name="Richard Chalk" userId="287f8aa4f4de1d19" providerId="LiveId" clId="{404ACD4A-D5E2-4191-B481-235526E58B99}" dt="2023-05-08T06:29:43.697" v="2819" actId="20577"/>
        <pc:sldMkLst>
          <pc:docMk/>
          <pc:sldMk cId="1502058788" sldId="271"/>
        </pc:sldMkLst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3" creationId="{D531FEEF-2B34-803C-C54D-65DE5438DDDC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4" creationId="{EBCA759B-6DA6-EFB1-D0C0-306A35783269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5" creationId="{390E0CFA-0F4A-4D63-4C01-0502E9B4BB73}"/>
          </ac:spMkLst>
        </pc:spChg>
        <pc:spChg chg="del">
          <ac:chgData name="Richard Chalk" userId="287f8aa4f4de1d19" providerId="LiveId" clId="{404ACD4A-D5E2-4191-B481-235526E58B99}" dt="2023-05-08T06:13:40.693" v="2323" actId="478"/>
          <ac:spMkLst>
            <pc:docMk/>
            <pc:sldMk cId="1502058788" sldId="271"/>
            <ac:spMk id="6" creationId="{922EE5EF-7215-8E14-BF73-6B4A2625A832}"/>
          </ac:spMkLst>
        </pc:spChg>
        <pc:spChg chg="del">
          <ac:chgData name="Richard Chalk" userId="287f8aa4f4de1d19" providerId="LiveId" clId="{404ACD4A-D5E2-4191-B481-235526E58B99}" dt="2023-05-08T06:13:42.923" v="2325" actId="478"/>
          <ac:spMkLst>
            <pc:docMk/>
            <pc:sldMk cId="1502058788" sldId="271"/>
            <ac:spMk id="8" creationId="{414DEC07-4155-1F06-BED5-165EBC05551F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9" creationId="{2F4FE70C-937D-C439-37AA-2B09F65A50D4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10" creationId="{FEAE6000-3FE5-E932-7E29-2B2A43E93258}"/>
          </ac:spMkLst>
        </pc:spChg>
        <pc:spChg chg="add del mod">
          <ac:chgData name="Richard Chalk" userId="287f8aa4f4de1d19" providerId="LiveId" clId="{404ACD4A-D5E2-4191-B481-235526E58B99}" dt="2023-05-08T06:22:36.746" v="2618" actId="478"/>
          <ac:spMkLst>
            <pc:docMk/>
            <pc:sldMk cId="1502058788" sldId="271"/>
            <ac:spMk id="11" creationId="{0A7F2664-5CFC-7220-019A-A2D3247D3E71}"/>
          </ac:spMkLst>
        </pc:spChg>
        <pc:spChg chg="add mod">
          <ac:chgData name="Richard Chalk" userId="287f8aa4f4de1d19" providerId="LiveId" clId="{404ACD4A-D5E2-4191-B481-235526E58B99}" dt="2023-05-08T06:20:06.855" v="2578" actId="1035"/>
          <ac:spMkLst>
            <pc:docMk/>
            <pc:sldMk cId="1502058788" sldId="271"/>
            <ac:spMk id="12" creationId="{87D0DFB6-7BB6-C1A8-A6E4-767DC68E2D51}"/>
          </ac:spMkLst>
        </pc:spChg>
        <pc:spChg chg="add mod">
          <ac:chgData name="Richard Chalk" userId="287f8aa4f4de1d19" providerId="LiveId" clId="{404ACD4A-D5E2-4191-B481-235526E58B99}" dt="2023-05-08T06:20:19.373" v="2584" actId="1038"/>
          <ac:spMkLst>
            <pc:docMk/>
            <pc:sldMk cId="1502058788" sldId="271"/>
            <ac:spMk id="13" creationId="{9903F38B-703C-0D32-831E-9D07A862B5F8}"/>
          </ac:spMkLst>
        </pc:spChg>
        <pc:spChg chg="add del mod">
          <ac:chgData name="Richard Chalk" userId="287f8aa4f4de1d19" providerId="LiveId" clId="{404ACD4A-D5E2-4191-B481-235526E58B99}" dt="2023-05-08T06:17:57.683" v="2447" actId="478"/>
          <ac:spMkLst>
            <pc:docMk/>
            <pc:sldMk cId="1502058788" sldId="271"/>
            <ac:spMk id="14" creationId="{0B3E0E9C-C339-E599-025E-E552974D9C5E}"/>
          </ac:spMkLst>
        </pc:spChg>
        <pc:spChg chg="add del mod">
          <ac:chgData name="Richard Chalk" userId="287f8aa4f4de1d19" providerId="LiveId" clId="{404ACD4A-D5E2-4191-B481-235526E58B99}" dt="2023-05-08T06:18:02.917" v="2450" actId="478"/>
          <ac:spMkLst>
            <pc:docMk/>
            <pc:sldMk cId="1502058788" sldId="271"/>
            <ac:spMk id="15" creationId="{B8AD04E4-8DD2-A9F5-A95D-24FAECBE6F59}"/>
          </ac:spMkLst>
        </pc:spChg>
        <pc:spChg chg="add del mod">
          <ac:chgData name="Richard Chalk" userId="287f8aa4f4de1d19" providerId="LiveId" clId="{404ACD4A-D5E2-4191-B481-235526E58B99}" dt="2023-05-08T06:18:02.917" v="2450" actId="478"/>
          <ac:spMkLst>
            <pc:docMk/>
            <pc:sldMk cId="1502058788" sldId="271"/>
            <ac:spMk id="16" creationId="{663D398F-52B5-4BD0-3804-FB542DBBDBB1}"/>
          </ac:spMkLst>
        </pc:spChg>
        <pc:spChg chg="add mod">
          <ac:chgData name="Richard Chalk" userId="287f8aa4f4de1d19" providerId="LiveId" clId="{404ACD4A-D5E2-4191-B481-235526E58B99}" dt="2023-05-08T06:19:52.560" v="2563" actId="14100"/>
          <ac:spMkLst>
            <pc:docMk/>
            <pc:sldMk cId="1502058788" sldId="271"/>
            <ac:spMk id="17" creationId="{8D87A7C8-DB6C-0036-8442-9C367A0931D3}"/>
          </ac:spMkLst>
        </pc:spChg>
        <pc:spChg chg="add mod">
          <ac:chgData name="Richard Chalk" userId="287f8aa4f4de1d19" providerId="LiveId" clId="{404ACD4A-D5E2-4191-B481-235526E58B99}" dt="2023-05-08T06:19:44.496" v="2561" actId="1076"/>
          <ac:spMkLst>
            <pc:docMk/>
            <pc:sldMk cId="1502058788" sldId="271"/>
            <ac:spMk id="18" creationId="{68B96F5E-E9CA-0A8A-D376-FA68459C4AE9}"/>
          </ac:spMkLst>
        </pc:spChg>
        <pc:spChg chg="add del mod">
          <ac:chgData name="Richard Chalk" userId="287f8aa4f4de1d19" providerId="LiveId" clId="{404ACD4A-D5E2-4191-B481-235526E58B99}" dt="2023-05-08T06:18:00.180" v="2448" actId="478"/>
          <ac:spMkLst>
            <pc:docMk/>
            <pc:sldMk cId="1502058788" sldId="271"/>
            <ac:spMk id="19" creationId="{3FD7D2D8-234F-87BC-3956-412BEFD501BA}"/>
          </ac:spMkLst>
        </pc:spChg>
        <pc:spChg chg="add del mod">
          <ac:chgData name="Richard Chalk" userId="287f8aa4f4de1d19" providerId="LiveId" clId="{404ACD4A-D5E2-4191-B481-235526E58B99}" dt="2023-05-08T06:18:01.433" v="2449" actId="478"/>
          <ac:spMkLst>
            <pc:docMk/>
            <pc:sldMk cId="1502058788" sldId="271"/>
            <ac:spMk id="20" creationId="{1710DD6C-FEB9-777D-CEC6-EC865FA4141E}"/>
          </ac:spMkLst>
        </pc:spChg>
        <pc:spChg chg="add del mod">
          <ac:chgData name="Richard Chalk" userId="287f8aa4f4de1d19" providerId="LiveId" clId="{404ACD4A-D5E2-4191-B481-235526E58B99}" dt="2023-05-08T06:18:01.433" v="2449" actId="478"/>
          <ac:spMkLst>
            <pc:docMk/>
            <pc:sldMk cId="1502058788" sldId="271"/>
            <ac:spMk id="21" creationId="{FF68F609-6016-81D3-B8A6-ABB038216FF3}"/>
          </ac:spMkLst>
        </pc:spChg>
        <pc:spChg chg="add mod">
          <ac:chgData name="Richard Chalk" userId="287f8aa4f4de1d19" providerId="LiveId" clId="{404ACD4A-D5E2-4191-B481-235526E58B99}" dt="2023-05-08T06:18:13.551" v="2459" actId="1038"/>
          <ac:spMkLst>
            <pc:docMk/>
            <pc:sldMk cId="1502058788" sldId="271"/>
            <ac:spMk id="23" creationId="{F3B0AF7E-96A9-B81F-DF6A-A70DC50AD27D}"/>
          </ac:spMkLst>
        </pc:spChg>
        <pc:spChg chg="add mod">
          <ac:chgData name="Richard Chalk" userId="287f8aa4f4de1d19" providerId="LiveId" clId="{404ACD4A-D5E2-4191-B481-235526E58B99}" dt="2023-05-08T06:18:24.508" v="2542" actId="1037"/>
          <ac:spMkLst>
            <pc:docMk/>
            <pc:sldMk cId="1502058788" sldId="271"/>
            <ac:spMk id="24" creationId="{9220DA62-89FB-7D57-0758-C69CC88FAB69}"/>
          </ac:spMkLst>
        </pc:spChg>
        <pc:spChg chg="add del mod">
          <ac:chgData name="Richard Chalk" userId="287f8aa4f4de1d19" providerId="LiveId" clId="{404ACD4A-D5E2-4191-B481-235526E58B99}" dt="2023-05-08T06:13:46.327" v="2328" actId="478"/>
          <ac:spMkLst>
            <pc:docMk/>
            <pc:sldMk cId="1502058788" sldId="271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6:29:43.697" v="2819" actId="20577"/>
          <ac:spMkLst>
            <pc:docMk/>
            <pc:sldMk cId="1502058788" sldId="271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6:13:44.198" v="2326" actId="478"/>
          <ac:picMkLst>
            <pc:docMk/>
            <pc:sldMk cId="1502058788" sldId="271"/>
            <ac:picMk id="2" creationId="{C1D74A97-2715-D8EB-0932-5D07AC198A3B}"/>
          </ac:picMkLst>
        </pc:picChg>
        <pc:picChg chg="del">
          <ac:chgData name="Richard Chalk" userId="287f8aa4f4de1d19" providerId="LiveId" clId="{404ACD4A-D5E2-4191-B481-235526E58B99}" dt="2023-05-08T06:13:41.670" v="2324" actId="478"/>
          <ac:picMkLst>
            <pc:docMk/>
            <pc:sldMk cId="1502058788" sldId="271"/>
            <ac:picMk id="7" creationId="{CEC64844-CE72-C0AF-4CFF-5012EAA0D6C4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25" creationId="{04150706-1121-DC95-DC6E-49D97F0D9CE1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26" creationId="{1A487673-89AA-E7CC-C8A6-5C748128DDBB}"/>
          </ac:picMkLst>
        </pc:picChg>
        <pc:picChg chg="del">
          <ac:chgData name="Richard Chalk" userId="287f8aa4f4de1d19" providerId="LiveId" clId="{404ACD4A-D5E2-4191-B481-235526E58B99}" dt="2023-05-08T06:13:44.198" v="2326" actId="478"/>
          <ac:picMkLst>
            <pc:docMk/>
            <pc:sldMk cId="1502058788" sldId="271"/>
            <ac:picMk id="7170" creationId="{DBF8B77D-433D-BFA8-FD0F-5FDE56D12716}"/>
          </ac:picMkLst>
        </pc:picChg>
        <pc:picChg chg="del">
          <ac:chgData name="Richard Chalk" userId="287f8aa4f4de1d19" providerId="LiveId" clId="{404ACD4A-D5E2-4191-B481-235526E58B99}" dt="2023-05-08T06:13:47.987" v="2329" actId="478"/>
          <ac:picMkLst>
            <pc:docMk/>
            <pc:sldMk cId="1502058788" sldId="271"/>
            <ac:picMk id="7172" creationId="{4DE448AF-B804-9B3A-04C7-6CF04F7C097D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194" creationId="{FCD1079C-599F-977C-43E7-2CBEB9725754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196" creationId="{6E0EAFDB-76D4-6F45-E761-117C87867C3A}"/>
          </ac:picMkLst>
        </pc:picChg>
        <pc:picChg chg="add del mod">
          <ac:chgData name="Richard Chalk" userId="287f8aa4f4de1d19" providerId="LiveId" clId="{404ACD4A-D5E2-4191-B481-235526E58B99}" dt="2023-05-08T06:24:18.597" v="2659"/>
          <ac:picMkLst>
            <pc:docMk/>
            <pc:sldMk cId="1502058788" sldId="271"/>
            <ac:picMk id="8198" creationId="{487BD00B-BF1C-4172-A637-7F6C8A09473C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200" creationId="{D80C28AF-9D62-8BE0-DAC0-5FDF5525D12A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202" creationId="{BFF67E33-7D7D-05A0-1EC8-0E79D7A6D565}"/>
          </ac:picMkLst>
        </pc:picChg>
        <pc:picChg chg="add mod">
          <ac:chgData name="Richard Chalk" userId="287f8aa4f4de1d19" providerId="LiveId" clId="{404ACD4A-D5E2-4191-B481-235526E58B99}" dt="2023-05-08T06:26:06.019" v="2726" actId="1035"/>
          <ac:picMkLst>
            <pc:docMk/>
            <pc:sldMk cId="1502058788" sldId="271"/>
            <ac:picMk id="8204" creationId="{C0517EE5-D580-E718-6A67-06048A3C702E}"/>
          </ac:picMkLst>
        </pc:picChg>
        <pc:cxnChg chg="add mod">
          <ac:chgData name="Richard Chalk" userId="287f8aa4f4de1d19" providerId="LiveId" clId="{404ACD4A-D5E2-4191-B481-235526E58B99}" dt="2023-05-08T06:17:18.932" v="2441"/>
          <ac:cxnSpMkLst>
            <pc:docMk/>
            <pc:sldMk cId="1502058788" sldId="271"/>
            <ac:cxnSpMk id="22" creationId="{A7F73CD3-40A2-9923-B430-882A2A43977F}"/>
          </ac:cxnSpMkLst>
        </pc:cxnChg>
      </pc:sldChg>
      <pc:sldChg chg="addSp delSp modSp add mod">
        <pc:chgData name="Richard Chalk" userId="287f8aa4f4de1d19" providerId="LiveId" clId="{404ACD4A-D5E2-4191-B481-235526E58B99}" dt="2023-05-08T14:47:02.123" v="7426" actId="403"/>
        <pc:sldMkLst>
          <pc:docMk/>
          <pc:sldMk cId="0" sldId="276"/>
        </pc:sldMkLst>
        <pc:spChg chg="add mod">
          <ac:chgData name="Richard Chalk" userId="287f8aa4f4de1d19" providerId="LiveId" clId="{404ACD4A-D5E2-4191-B481-235526E58B99}" dt="2023-05-08T08:25:09.288" v="5143" actId="20577"/>
          <ac:spMkLst>
            <pc:docMk/>
            <pc:sldMk cId="0" sldId="276"/>
            <ac:spMk id="2" creationId="{3A71E821-B9AB-AD65-7FBF-FDAD0E49BECC}"/>
          </ac:spMkLst>
        </pc:spChg>
        <pc:spChg chg="add mod">
          <ac:chgData name="Richard Chalk" userId="287f8aa4f4de1d19" providerId="LiveId" clId="{404ACD4A-D5E2-4191-B481-235526E58B99}" dt="2023-05-08T14:47:02.123" v="7426" actId="403"/>
          <ac:spMkLst>
            <pc:docMk/>
            <pc:sldMk cId="0" sldId="276"/>
            <ac:spMk id="5" creationId="{47613644-6273-A98D-5607-2C79758DB957}"/>
          </ac:spMkLst>
        </pc:spChg>
        <pc:spChg chg="del">
          <ac:chgData name="Richard Chalk" userId="287f8aa4f4de1d19" providerId="LiveId" clId="{404ACD4A-D5E2-4191-B481-235526E58B99}" dt="2023-05-08T07:29:18.975" v="4075" actId="478"/>
          <ac:spMkLst>
            <pc:docMk/>
            <pc:sldMk cId="0" sldId="276"/>
            <ac:spMk id="480" creationId="{00000000-0000-0000-0000-000000000000}"/>
          </ac:spMkLst>
        </pc:spChg>
        <pc:spChg chg="del mod">
          <ac:chgData name="Richard Chalk" userId="287f8aa4f4de1d19" providerId="LiveId" clId="{404ACD4A-D5E2-4191-B481-235526E58B99}" dt="2023-05-08T07:32:37.220" v="4147" actId="478"/>
          <ac:spMkLst>
            <pc:docMk/>
            <pc:sldMk cId="0" sldId="276"/>
            <ac:spMk id="484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7:30:59.564" v="4111" actId="1037"/>
          <ac:picMkLst>
            <pc:docMk/>
            <pc:sldMk cId="0" sldId="276"/>
            <ac:picMk id="3" creationId="{94E0DC74-AC50-03DD-C8B3-C5658F85D127}"/>
          </ac:picMkLst>
        </pc:picChg>
        <pc:picChg chg="add mod">
          <ac:chgData name="Richard Chalk" userId="287f8aa4f4de1d19" providerId="LiveId" clId="{404ACD4A-D5E2-4191-B481-235526E58B99}" dt="2023-05-08T08:25:13.857" v="5172" actId="1038"/>
          <ac:picMkLst>
            <pc:docMk/>
            <pc:sldMk cId="0" sldId="276"/>
            <ac:picMk id="6" creationId="{CFEBA2BF-D585-A1B1-72A3-017842E315E5}"/>
          </ac:picMkLst>
        </pc:picChg>
        <pc:picChg chg="del">
          <ac:chgData name="Richard Chalk" userId="287f8aa4f4de1d19" providerId="LiveId" clId="{404ACD4A-D5E2-4191-B481-235526E58B99}" dt="2023-05-08T07:29:23.749" v="4077" actId="478"/>
          <ac:picMkLst>
            <pc:docMk/>
            <pc:sldMk cId="0" sldId="276"/>
            <ac:picMk id="483" creationId="{00000000-0000-0000-0000-000000000000}"/>
          </ac:picMkLst>
        </pc:picChg>
        <pc:picChg chg="add mod">
          <ac:chgData name="Richard Chalk" userId="287f8aa4f4de1d19" providerId="LiveId" clId="{404ACD4A-D5E2-4191-B481-235526E58B99}" dt="2023-05-08T07:33:08.802" v="4162" actId="1076"/>
          <ac:picMkLst>
            <pc:docMk/>
            <pc:sldMk cId="0" sldId="276"/>
            <ac:picMk id="14338" creationId="{C3705067-E06E-2DAD-D9A3-B6B7D35689E1}"/>
          </ac:picMkLst>
        </pc:picChg>
      </pc:sldChg>
      <pc:sldChg chg="addSp delSp modSp add mod ord modNotes modNotesTx">
        <pc:chgData name="Richard Chalk" userId="287f8aa4f4de1d19" providerId="LiveId" clId="{404ACD4A-D5E2-4191-B481-235526E58B99}" dt="2023-05-08T14:46:38.381" v="7423" actId="14100"/>
        <pc:sldMkLst>
          <pc:docMk/>
          <pc:sldMk cId="3273922519" sldId="279"/>
        </pc:sldMkLst>
        <pc:spChg chg="add del mod">
          <ac:chgData name="Richard Chalk" userId="287f8aa4f4de1d19" providerId="LiveId" clId="{404ACD4A-D5E2-4191-B481-235526E58B99}" dt="2023-05-08T06:53:41.319" v="2822"/>
          <ac:spMkLst>
            <pc:docMk/>
            <pc:sldMk cId="3273922519" sldId="279"/>
            <ac:spMk id="2" creationId="{2D015E86-3979-EA96-2E45-36192EB6863B}"/>
          </ac:spMkLst>
        </pc:spChg>
        <pc:spChg chg="add mod">
          <ac:chgData name="Richard Chalk" userId="287f8aa4f4de1d19" providerId="LiveId" clId="{404ACD4A-D5E2-4191-B481-235526E58B99}" dt="2023-05-08T07:20:02.984" v="3848" actId="6549"/>
          <ac:spMkLst>
            <pc:docMk/>
            <pc:sldMk cId="3273922519" sldId="279"/>
            <ac:spMk id="3" creationId="{0678447A-F2B1-01C6-B436-D938CC98716B}"/>
          </ac:spMkLst>
        </pc:spChg>
        <pc:spChg chg="mod">
          <ac:chgData name="Richard Chalk" userId="287f8aa4f4de1d19" providerId="LiveId" clId="{404ACD4A-D5E2-4191-B481-235526E58B99}" dt="2023-05-08T07:20:40.189" v="3902" actId="1035"/>
          <ac:spMkLst>
            <pc:docMk/>
            <pc:sldMk cId="3273922519" sldId="279"/>
            <ac:spMk id="4" creationId="{752A7E4C-1BF0-9508-DBE9-8B287553264D}"/>
          </ac:spMkLst>
        </pc:spChg>
        <pc:spChg chg="mod">
          <ac:chgData name="Richard Chalk" userId="287f8aa4f4de1d19" providerId="LiveId" clId="{404ACD4A-D5E2-4191-B481-235526E58B99}" dt="2023-05-08T07:24:50.551" v="4017" actId="1038"/>
          <ac:spMkLst>
            <pc:docMk/>
            <pc:sldMk cId="3273922519" sldId="279"/>
            <ac:spMk id="5" creationId="{B9CEF1E7-BD13-22A5-53BF-874778F82FC5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6" creationId="{2D8AB07D-A2D1-E748-4D30-2B18772A78B2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7" creationId="{6F117F48-3A31-DAD1-38B8-C8533CA759D4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8" creationId="{049141C8-37FC-433E-599C-4AAC94891E09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9" creationId="{82864FA9-E5E2-6DCD-2B38-2A7D904D6285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10" creationId="{C7E486CA-7308-3D5B-7F6C-7F40B108C6CB}"/>
          </ac:spMkLst>
        </pc:spChg>
        <pc:spChg chg="mod">
          <ac:chgData name="Richard Chalk" userId="287f8aa4f4de1d19" providerId="LiveId" clId="{404ACD4A-D5E2-4191-B481-235526E58B99}" dt="2023-05-08T07:13:06.641" v="3504" actId="1036"/>
          <ac:spMkLst>
            <pc:docMk/>
            <pc:sldMk cId="3273922519" sldId="279"/>
            <ac:spMk id="11" creationId="{0F7146D5-BB7F-4009-0BDF-8CA442A8FA81}"/>
          </ac:spMkLst>
        </pc:spChg>
        <pc:spChg chg="add mod">
          <ac:chgData name="Richard Chalk" userId="287f8aa4f4de1d19" providerId="LiveId" clId="{404ACD4A-D5E2-4191-B481-235526E58B99}" dt="2023-05-08T14:46:38.381" v="7423" actId="14100"/>
          <ac:spMkLst>
            <pc:docMk/>
            <pc:sldMk cId="3273922519" sldId="279"/>
            <ac:spMk id="12" creationId="{245F9747-5289-23A5-FF1C-CBB8F3F6F3E1}"/>
          </ac:spMkLst>
        </pc:spChg>
        <pc:spChg chg="mod">
          <ac:chgData name="Richard Chalk" userId="287f8aa4f4de1d19" providerId="LiveId" clId="{404ACD4A-D5E2-4191-B481-235526E58B99}" dt="2023-05-08T07:13:24.772" v="3521" actId="20577"/>
          <ac:spMkLst>
            <pc:docMk/>
            <pc:sldMk cId="3273922519" sldId="279"/>
            <ac:spMk id="92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7:16:43.366" v="3724" actId="1076"/>
          <ac:picMkLst>
            <pc:docMk/>
            <pc:sldMk cId="3273922519" sldId="279"/>
            <ac:picMk id="13" creationId="{E2326C78-7BE3-8493-B930-5CAB7E057ACA}"/>
          </ac:picMkLst>
        </pc:picChg>
        <pc:picChg chg="add mod">
          <ac:chgData name="Richard Chalk" userId="287f8aa4f4de1d19" providerId="LiveId" clId="{404ACD4A-D5E2-4191-B481-235526E58B99}" dt="2023-05-08T07:18:08.683" v="3767" actId="1076"/>
          <ac:picMkLst>
            <pc:docMk/>
            <pc:sldMk cId="3273922519" sldId="279"/>
            <ac:picMk id="14" creationId="{FB4CC24F-BE05-6A2E-1EDC-F496D4F499C5}"/>
          </ac:picMkLst>
        </pc:picChg>
        <pc:picChg chg="add mod">
          <ac:chgData name="Richard Chalk" userId="287f8aa4f4de1d19" providerId="LiveId" clId="{404ACD4A-D5E2-4191-B481-235526E58B99}" dt="2023-05-08T07:18:19.244" v="3779" actId="1036"/>
          <ac:picMkLst>
            <pc:docMk/>
            <pc:sldMk cId="3273922519" sldId="279"/>
            <ac:picMk id="15" creationId="{3B898625-29E3-1B9D-2DFE-24922AC2643D}"/>
          </ac:picMkLst>
        </pc:picChg>
        <pc:picChg chg="add mod">
          <ac:chgData name="Richard Chalk" userId="287f8aa4f4de1d19" providerId="LiveId" clId="{404ACD4A-D5E2-4191-B481-235526E58B99}" dt="2023-05-08T07:18:48.561" v="3799" actId="167"/>
          <ac:picMkLst>
            <pc:docMk/>
            <pc:sldMk cId="3273922519" sldId="279"/>
            <ac:picMk id="16" creationId="{AE5D6704-7D01-B781-31B6-D6C1686BBCD2}"/>
          </ac:picMkLst>
        </pc:picChg>
        <pc:picChg chg="add mod">
          <ac:chgData name="Richard Chalk" userId="287f8aa4f4de1d19" providerId="LiveId" clId="{404ACD4A-D5E2-4191-B481-235526E58B99}" dt="2023-05-08T07:19:35.177" v="3847" actId="1038"/>
          <ac:picMkLst>
            <pc:docMk/>
            <pc:sldMk cId="3273922519" sldId="279"/>
            <ac:picMk id="17" creationId="{98677367-44ED-311D-F396-9462ADC552B6}"/>
          </ac:picMkLst>
        </pc:picChg>
        <pc:picChg chg="add mod">
          <ac:chgData name="Richard Chalk" userId="287f8aa4f4de1d19" providerId="LiveId" clId="{404ACD4A-D5E2-4191-B481-235526E58B99}" dt="2023-05-08T07:24:38.322" v="3986" actId="167"/>
          <ac:picMkLst>
            <pc:docMk/>
            <pc:sldMk cId="3273922519" sldId="279"/>
            <ac:picMk id="21" creationId="{B986B258-1AE5-46F5-E44D-355CFECF4825}"/>
          </ac:picMkLst>
        </pc:picChg>
        <pc:picChg chg="mod">
          <ac:chgData name="Richard Chalk" userId="287f8aa4f4de1d19" providerId="LiveId" clId="{404ACD4A-D5E2-4191-B481-235526E58B99}" dt="2023-05-08T07:21:00.073" v="3912" actId="1076"/>
          <ac:picMkLst>
            <pc:docMk/>
            <pc:sldMk cId="3273922519" sldId="279"/>
            <ac:picMk id="1026" creationId="{4A375B15-9116-6A3C-CC44-B1592D39E539}"/>
          </ac:picMkLst>
        </pc:picChg>
        <pc:picChg chg="mod">
          <ac:chgData name="Richard Chalk" userId="287f8aa4f4de1d19" providerId="LiveId" clId="{404ACD4A-D5E2-4191-B481-235526E58B99}" dt="2023-05-08T07:21:03.975" v="3919" actId="1036"/>
          <ac:picMkLst>
            <pc:docMk/>
            <pc:sldMk cId="3273922519" sldId="279"/>
            <ac:picMk id="1028" creationId="{76935A8C-E054-AA8F-22EF-2C06707ACA4C}"/>
          </ac:picMkLst>
        </pc:picChg>
        <pc:picChg chg="mod">
          <ac:chgData name="Richard Chalk" userId="287f8aa4f4de1d19" providerId="LiveId" clId="{404ACD4A-D5E2-4191-B481-235526E58B99}" dt="2023-05-08T07:21:07.949" v="3921" actId="1036"/>
          <ac:picMkLst>
            <pc:docMk/>
            <pc:sldMk cId="3273922519" sldId="279"/>
            <ac:picMk id="1030" creationId="{AD4A3FC4-FE39-378A-1CCF-5B7D9219E3C2}"/>
          </ac:picMkLst>
        </pc:picChg>
        <pc:picChg chg="add mod">
          <ac:chgData name="Richard Chalk" userId="287f8aa4f4de1d19" providerId="LiveId" clId="{404ACD4A-D5E2-4191-B481-235526E58B99}" dt="2023-05-08T07:20:17.369" v="3874" actId="1038"/>
          <ac:picMkLst>
            <pc:docMk/>
            <pc:sldMk cId="3273922519" sldId="279"/>
            <ac:picMk id="13314" creationId="{E5DF1012-F6C3-6713-ACFB-C23E903B0BCA}"/>
          </ac:picMkLst>
        </pc:picChg>
        <pc:cxnChg chg="add mod">
          <ac:chgData name="Richard Chalk" userId="287f8aa4f4de1d19" providerId="LiveId" clId="{404ACD4A-D5E2-4191-B481-235526E58B99}" dt="2023-05-08T07:20:56.064" v="3911" actId="1036"/>
          <ac:cxnSpMkLst>
            <pc:docMk/>
            <pc:sldMk cId="3273922519" sldId="279"/>
            <ac:cxnSpMk id="18" creationId="{1B17966C-FAA1-55B8-71C5-673A003A0FF8}"/>
          </ac:cxnSpMkLst>
        </pc:cxnChg>
      </pc:sldChg>
      <pc:sldChg chg="addSp delSp modSp add mod">
        <pc:chgData name="Richard Chalk" userId="287f8aa4f4de1d19" providerId="LiveId" clId="{404ACD4A-D5E2-4191-B481-235526E58B99}" dt="2023-05-08T14:45:13.494" v="7361" actId="1076"/>
        <pc:sldMkLst>
          <pc:docMk/>
          <pc:sldMk cId="2955502535" sldId="280"/>
        </pc:sldMkLst>
        <pc:spChg chg="add mod">
          <ac:chgData name="Richard Chalk" userId="287f8aa4f4de1d19" providerId="LiveId" clId="{404ACD4A-D5E2-4191-B481-235526E58B99}" dt="2023-05-08T06:59:27.477" v="3011" actId="207"/>
          <ac:spMkLst>
            <pc:docMk/>
            <pc:sldMk cId="2955502535" sldId="280"/>
            <ac:spMk id="4" creationId="{8B4845E9-C559-F2F6-9C6D-EB58D76034DC}"/>
          </ac:spMkLst>
        </pc:spChg>
        <pc:spChg chg="mod">
          <ac:chgData name="Richard Chalk" userId="287f8aa4f4de1d19" providerId="LiveId" clId="{404ACD4A-D5E2-4191-B481-235526E58B99}" dt="2023-05-08T06:56:56.752" v="2980" actId="1035"/>
          <ac:spMkLst>
            <pc:docMk/>
            <pc:sldMk cId="2955502535" sldId="280"/>
            <ac:spMk id="6" creationId="{922EE5EF-7215-8E14-BF73-6B4A2625A832}"/>
          </ac:spMkLst>
        </pc:spChg>
        <pc:spChg chg="mod">
          <ac:chgData name="Richard Chalk" userId="287f8aa4f4de1d19" providerId="LiveId" clId="{404ACD4A-D5E2-4191-B481-235526E58B99}" dt="2023-05-08T06:57:01.511" v="2990" actId="1035"/>
          <ac:spMkLst>
            <pc:docMk/>
            <pc:sldMk cId="2955502535" sldId="280"/>
            <ac:spMk id="8" creationId="{414DEC07-4155-1F06-BED5-165EBC05551F}"/>
          </ac:spMkLst>
        </pc:spChg>
        <pc:spChg chg="add del mod">
          <ac:chgData name="Richard Chalk" userId="287f8aa4f4de1d19" providerId="LiveId" clId="{404ACD4A-D5E2-4191-B481-235526E58B99}" dt="2023-05-08T06:59:55.440" v="3013"/>
          <ac:spMkLst>
            <pc:docMk/>
            <pc:sldMk cId="2955502535" sldId="280"/>
            <ac:spMk id="9" creationId="{40130904-E970-A934-9FEF-1C9AC217A776}"/>
          </ac:spMkLst>
        </pc:spChg>
        <pc:spChg chg="mod">
          <ac:chgData name="Richard Chalk" userId="287f8aa4f4de1d19" providerId="LiveId" clId="{404ACD4A-D5E2-4191-B481-235526E58B99}" dt="2023-05-08T06:53:57.978" v="2832" actId="20577"/>
          <ac:spMkLst>
            <pc:docMk/>
            <pc:sldMk cId="2955502535" sldId="280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4:33.205" v="7358" actId="113"/>
          <ac:spMkLst>
            <pc:docMk/>
            <pc:sldMk cId="2955502535" sldId="280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6:54:18.551" v="2875" actId="478"/>
          <ac:picMkLst>
            <pc:docMk/>
            <pc:sldMk cId="2955502535" sldId="280"/>
            <ac:picMk id="2" creationId="{C1D74A97-2715-D8EB-0932-5D07AC198A3B}"/>
          </ac:picMkLst>
        </pc:picChg>
        <pc:picChg chg="add mod">
          <ac:chgData name="Richard Chalk" userId="287f8aa4f4de1d19" providerId="LiveId" clId="{404ACD4A-D5E2-4191-B481-235526E58B99}" dt="2023-05-08T06:54:51.860" v="2915" actId="1076"/>
          <ac:picMkLst>
            <pc:docMk/>
            <pc:sldMk cId="2955502535" sldId="280"/>
            <ac:picMk id="3" creationId="{412B5447-793B-F298-1FD8-EE6DF96B897C}"/>
          </ac:picMkLst>
        </pc:picChg>
        <pc:picChg chg="add mod">
          <ac:chgData name="Richard Chalk" userId="287f8aa4f4de1d19" providerId="LiveId" clId="{404ACD4A-D5E2-4191-B481-235526E58B99}" dt="2023-05-08T06:58:44.377" v="2997" actId="1076"/>
          <ac:picMkLst>
            <pc:docMk/>
            <pc:sldMk cId="2955502535" sldId="280"/>
            <ac:picMk id="5" creationId="{CC8DB123-3CF7-51B6-1163-0FA84898A2C2}"/>
          </ac:picMkLst>
        </pc:picChg>
        <pc:picChg chg="mod">
          <ac:chgData name="Richard Chalk" userId="287f8aa4f4de1d19" providerId="LiveId" clId="{404ACD4A-D5E2-4191-B481-235526E58B99}" dt="2023-05-08T06:56:56.752" v="2980" actId="1035"/>
          <ac:picMkLst>
            <pc:docMk/>
            <pc:sldMk cId="2955502535" sldId="280"/>
            <ac:picMk id="7" creationId="{CEC64844-CE72-C0AF-4CFF-5012EAA0D6C4}"/>
          </ac:picMkLst>
        </pc:picChg>
        <pc:picChg chg="add mod">
          <ac:chgData name="Richard Chalk" userId="287f8aa4f4de1d19" providerId="LiveId" clId="{404ACD4A-D5E2-4191-B481-235526E58B99}" dt="2023-05-08T14:45:13.494" v="7361" actId="1076"/>
          <ac:picMkLst>
            <pc:docMk/>
            <pc:sldMk cId="2955502535" sldId="280"/>
            <ac:picMk id="1026" creationId="{A3A3593D-9303-F1C4-D607-0E785E5B8BCB}"/>
          </ac:picMkLst>
        </pc:picChg>
        <pc:picChg chg="del">
          <ac:chgData name="Richard Chalk" userId="287f8aa4f4de1d19" providerId="LiveId" clId="{404ACD4A-D5E2-4191-B481-235526E58B99}" dt="2023-05-08T06:54:18.551" v="2875" actId="478"/>
          <ac:picMkLst>
            <pc:docMk/>
            <pc:sldMk cId="2955502535" sldId="280"/>
            <ac:picMk id="7170" creationId="{DBF8B77D-433D-BFA8-FD0F-5FDE56D12716}"/>
          </ac:picMkLst>
        </pc:picChg>
        <pc:picChg chg="del">
          <ac:chgData name="Richard Chalk" userId="287f8aa4f4de1d19" providerId="LiveId" clId="{404ACD4A-D5E2-4191-B481-235526E58B99}" dt="2023-05-08T06:54:18.551" v="2875" actId="478"/>
          <ac:picMkLst>
            <pc:docMk/>
            <pc:sldMk cId="2955502535" sldId="280"/>
            <ac:picMk id="7172" creationId="{4DE448AF-B804-9B3A-04C7-6CF04F7C097D}"/>
          </ac:picMkLst>
        </pc:picChg>
      </pc:sldChg>
      <pc:sldChg chg="add del">
        <pc:chgData name="Richard Chalk" userId="287f8aa4f4de1d19" providerId="LiveId" clId="{404ACD4A-D5E2-4191-B481-235526E58B99}" dt="2023-05-08T07:28:53.328" v="4073" actId="47"/>
        <pc:sldMkLst>
          <pc:docMk/>
          <pc:sldMk cId="3579784862" sldId="281"/>
        </pc:sldMkLst>
      </pc:sldChg>
      <pc:sldChg chg="addSp delSp modSp add mod modNotesTx">
        <pc:chgData name="Richard Chalk" userId="287f8aa4f4de1d19" providerId="LiveId" clId="{404ACD4A-D5E2-4191-B481-235526E58B99}" dt="2023-05-08T14:46:11.112" v="7419" actId="20577"/>
        <pc:sldMkLst>
          <pc:docMk/>
          <pc:sldMk cId="2015735665" sldId="282"/>
        </pc:sldMkLst>
        <pc:spChg chg="add mod">
          <ac:chgData name="Richard Chalk" userId="287f8aa4f4de1d19" providerId="LiveId" clId="{404ACD4A-D5E2-4191-B481-235526E58B99}" dt="2023-05-08T07:06:51.197" v="3296" actId="207"/>
          <ac:spMkLst>
            <pc:docMk/>
            <pc:sldMk cId="2015735665" sldId="282"/>
            <ac:spMk id="2" creationId="{94CF55A3-A758-6A69-BC44-6E5F4717B578}"/>
          </ac:spMkLst>
        </pc:spChg>
        <pc:spChg chg="del">
          <ac:chgData name="Richard Chalk" userId="287f8aa4f4de1d19" providerId="LiveId" clId="{404ACD4A-D5E2-4191-B481-235526E58B99}" dt="2023-05-08T07:00:56.956" v="3023" actId="478"/>
          <ac:spMkLst>
            <pc:docMk/>
            <pc:sldMk cId="2015735665" sldId="282"/>
            <ac:spMk id="4" creationId="{8B4845E9-C559-F2F6-9C6D-EB58D76034DC}"/>
          </ac:spMkLst>
        </pc:spChg>
        <pc:spChg chg="del">
          <ac:chgData name="Richard Chalk" userId="287f8aa4f4de1d19" providerId="LiveId" clId="{404ACD4A-D5E2-4191-B481-235526E58B99}" dt="2023-05-08T07:00:54.705" v="3021" actId="478"/>
          <ac:spMkLst>
            <pc:docMk/>
            <pc:sldMk cId="2015735665" sldId="282"/>
            <ac:spMk id="6" creationId="{922EE5EF-7215-8E14-BF73-6B4A2625A832}"/>
          </ac:spMkLst>
        </pc:spChg>
        <pc:spChg chg="del">
          <ac:chgData name="Richard Chalk" userId="287f8aa4f4de1d19" providerId="LiveId" clId="{404ACD4A-D5E2-4191-B481-235526E58B99}" dt="2023-05-08T07:00:54.705" v="3021" actId="478"/>
          <ac:spMkLst>
            <pc:docMk/>
            <pc:sldMk cId="2015735665" sldId="282"/>
            <ac:spMk id="8" creationId="{414DEC07-4155-1F06-BED5-165EBC05551F}"/>
          </ac:spMkLst>
        </pc:spChg>
        <pc:spChg chg="add del">
          <ac:chgData name="Richard Chalk" userId="287f8aa4f4de1d19" providerId="LiveId" clId="{404ACD4A-D5E2-4191-B481-235526E58B99}" dt="2023-05-08T07:06:47.167" v="3295" actId="22"/>
          <ac:spMkLst>
            <pc:docMk/>
            <pc:sldMk cId="2015735665" sldId="282"/>
            <ac:spMk id="11" creationId="{4E13631A-AA84-1879-FD82-2C2989165225}"/>
          </ac:spMkLst>
        </pc:spChg>
        <pc:spChg chg="add mod">
          <ac:chgData name="Richard Chalk" userId="287f8aa4f4de1d19" providerId="LiveId" clId="{404ACD4A-D5E2-4191-B481-235526E58B99}" dt="2023-05-08T07:07:06.701" v="3300" actId="14100"/>
          <ac:spMkLst>
            <pc:docMk/>
            <pc:sldMk cId="2015735665" sldId="282"/>
            <ac:spMk id="12" creationId="{D4DEEF34-3D24-1262-A42D-7E428CE118B3}"/>
          </ac:spMkLst>
        </pc:spChg>
        <pc:spChg chg="add del mod">
          <ac:chgData name="Richard Chalk" userId="287f8aa4f4de1d19" providerId="LiveId" clId="{404ACD4A-D5E2-4191-B481-235526E58B99}" dt="2023-05-08T07:11:58.087" v="3455" actId="478"/>
          <ac:spMkLst>
            <pc:docMk/>
            <pc:sldMk cId="2015735665" sldId="282"/>
            <ac:spMk id="13" creationId="{ED496E6C-FDF8-6C58-137F-0FA0FCF57BF0}"/>
          </ac:spMkLst>
        </pc:spChg>
        <pc:spChg chg="add del mod">
          <ac:chgData name="Richard Chalk" userId="287f8aa4f4de1d19" providerId="LiveId" clId="{404ACD4A-D5E2-4191-B481-235526E58B99}" dt="2023-05-08T07:11:58.087" v="3455" actId="478"/>
          <ac:spMkLst>
            <pc:docMk/>
            <pc:sldMk cId="2015735665" sldId="282"/>
            <ac:spMk id="14" creationId="{D68EF376-E7B0-7E7A-BFB2-F39344B35DBD}"/>
          </ac:spMkLst>
        </pc:spChg>
        <pc:spChg chg="add mod">
          <ac:chgData name="Richard Chalk" userId="287f8aa4f4de1d19" providerId="LiveId" clId="{404ACD4A-D5E2-4191-B481-235526E58B99}" dt="2023-05-08T07:07:53.309" v="3329" actId="1038"/>
          <ac:spMkLst>
            <pc:docMk/>
            <pc:sldMk cId="2015735665" sldId="282"/>
            <ac:spMk id="15" creationId="{2F923B6E-7CEA-F559-19AC-EEC6D542828E}"/>
          </ac:spMkLst>
        </pc:spChg>
        <pc:spChg chg="add mod">
          <ac:chgData name="Richard Chalk" userId="287f8aa4f4de1d19" providerId="LiveId" clId="{404ACD4A-D5E2-4191-B481-235526E58B99}" dt="2023-05-08T07:08:06.844" v="3331" actId="1076"/>
          <ac:spMkLst>
            <pc:docMk/>
            <pc:sldMk cId="2015735665" sldId="282"/>
            <ac:spMk id="16" creationId="{847527F5-FDEA-E0BA-5492-24309C764384}"/>
          </ac:spMkLst>
        </pc:spChg>
        <pc:spChg chg="add mod">
          <ac:chgData name="Richard Chalk" userId="287f8aa4f4de1d19" providerId="LiveId" clId="{404ACD4A-D5E2-4191-B481-235526E58B99}" dt="2023-05-08T07:08:13.991" v="3333" actId="1076"/>
          <ac:spMkLst>
            <pc:docMk/>
            <pc:sldMk cId="2015735665" sldId="282"/>
            <ac:spMk id="17" creationId="{AD8857BB-4C8D-F9E7-2D6D-086A99F41431}"/>
          </ac:spMkLst>
        </pc:spChg>
        <pc:spChg chg="add mod">
          <ac:chgData name="Richard Chalk" userId="287f8aa4f4de1d19" providerId="LiveId" clId="{404ACD4A-D5E2-4191-B481-235526E58B99}" dt="2023-05-08T07:08:19.767" v="3335" actId="1076"/>
          <ac:spMkLst>
            <pc:docMk/>
            <pc:sldMk cId="2015735665" sldId="282"/>
            <ac:spMk id="18" creationId="{CD08C615-2BAD-8D79-7D5C-5DECE2C85323}"/>
          </ac:spMkLst>
        </pc:spChg>
        <pc:spChg chg="add mod">
          <ac:chgData name="Richard Chalk" userId="287f8aa4f4de1d19" providerId="LiveId" clId="{404ACD4A-D5E2-4191-B481-235526E58B99}" dt="2023-05-08T07:08:26.664" v="3337" actId="1076"/>
          <ac:spMkLst>
            <pc:docMk/>
            <pc:sldMk cId="2015735665" sldId="282"/>
            <ac:spMk id="19" creationId="{10C58C70-32D9-22E3-59E1-649D0FB1D792}"/>
          </ac:spMkLst>
        </pc:spChg>
        <pc:spChg chg="add mod">
          <ac:chgData name="Richard Chalk" userId="287f8aa4f4de1d19" providerId="LiveId" clId="{404ACD4A-D5E2-4191-B481-235526E58B99}" dt="2023-05-08T07:08:32.050" v="3339" actId="1076"/>
          <ac:spMkLst>
            <pc:docMk/>
            <pc:sldMk cId="2015735665" sldId="282"/>
            <ac:spMk id="20" creationId="{470C8267-6655-5E40-D552-E5056843DA39}"/>
          </ac:spMkLst>
        </pc:spChg>
        <pc:spChg chg="add mod">
          <ac:chgData name="Richard Chalk" userId="287f8aa4f4de1d19" providerId="LiveId" clId="{404ACD4A-D5E2-4191-B481-235526E58B99}" dt="2023-05-08T07:09:13.926" v="3379" actId="1076"/>
          <ac:spMkLst>
            <pc:docMk/>
            <pc:sldMk cId="2015735665" sldId="282"/>
            <ac:spMk id="21" creationId="{3E2B7609-FF42-CE57-1EAE-C7C9FBF2D642}"/>
          </ac:spMkLst>
        </pc:spChg>
        <pc:spChg chg="add mod">
          <ac:chgData name="Richard Chalk" userId="287f8aa4f4de1d19" providerId="LiveId" clId="{404ACD4A-D5E2-4191-B481-235526E58B99}" dt="2023-05-08T07:09:17.847" v="3381" actId="1076"/>
          <ac:spMkLst>
            <pc:docMk/>
            <pc:sldMk cId="2015735665" sldId="282"/>
            <ac:spMk id="22" creationId="{A0649A0F-E463-6CF3-A384-3593478351BE}"/>
          </ac:spMkLst>
        </pc:spChg>
        <pc:spChg chg="add mod">
          <ac:chgData name="Richard Chalk" userId="287f8aa4f4de1d19" providerId="LiveId" clId="{404ACD4A-D5E2-4191-B481-235526E58B99}" dt="2023-05-08T07:09:24.009" v="3383" actId="1076"/>
          <ac:spMkLst>
            <pc:docMk/>
            <pc:sldMk cId="2015735665" sldId="282"/>
            <ac:spMk id="23" creationId="{BA114037-C217-D6AC-CB30-65B4801F8053}"/>
          </ac:spMkLst>
        </pc:spChg>
        <pc:spChg chg="add del mod">
          <ac:chgData name="Richard Chalk" userId="287f8aa4f4de1d19" providerId="LiveId" clId="{404ACD4A-D5E2-4191-B481-235526E58B99}" dt="2023-05-08T07:09:27.821" v="3385"/>
          <ac:spMkLst>
            <pc:docMk/>
            <pc:sldMk cId="2015735665" sldId="282"/>
            <ac:spMk id="24" creationId="{A4F94EE9-3E4F-5D7E-3DFD-810CD736670C}"/>
          </ac:spMkLst>
        </pc:spChg>
        <pc:spChg chg="add mod">
          <ac:chgData name="Richard Chalk" userId="287f8aa4f4de1d19" providerId="LiveId" clId="{404ACD4A-D5E2-4191-B481-235526E58B99}" dt="2023-05-08T07:09:36.963" v="3395" actId="1037"/>
          <ac:spMkLst>
            <pc:docMk/>
            <pc:sldMk cId="2015735665" sldId="282"/>
            <ac:spMk id="25" creationId="{72610CD6-A082-37FE-797A-41C50D65486A}"/>
          </ac:spMkLst>
        </pc:spChg>
        <pc:spChg chg="add mod">
          <ac:chgData name="Richard Chalk" userId="287f8aa4f4de1d19" providerId="LiveId" clId="{404ACD4A-D5E2-4191-B481-235526E58B99}" dt="2023-05-08T07:09:45.987" v="3399" actId="1076"/>
          <ac:spMkLst>
            <pc:docMk/>
            <pc:sldMk cId="2015735665" sldId="282"/>
            <ac:spMk id="26" creationId="{738FEA60-429E-1C08-BDA7-3A33CDA1F183}"/>
          </ac:spMkLst>
        </pc:spChg>
        <pc:spChg chg="add mod">
          <ac:chgData name="Richard Chalk" userId="287f8aa4f4de1d19" providerId="LiveId" clId="{404ACD4A-D5E2-4191-B481-235526E58B99}" dt="2023-05-08T07:10:05.622" v="3402" actId="1076"/>
          <ac:spMkLst>
            <pc:docMk/>
            <pc:sldMk cId="2015735665" sldId="282"/>
            <ac:spMk id="27" creationId="{E4115D60-075A-8235-8D32-867B7463A63B}"/>
          </ac:spMkLst>
        </pc:spChg>
        <pc:spChg chg="add mod">
          <ac:chgData name="Richard Chalk" userId="287f8aa4f4de1d19" providerId="LiveId" clId="{404ACD4A-D5E2-4191-B481-235526E58B99}" dt="2023-05-08T07:10:11.755" v="3404" actId="1076"/>
          <ac:spMkLst>
            <pc:docMk/>
            <pc:sldMk cId="2015735665" sldId="282"/>
            <ac:spMk id="28" creationId="{A7FD0C65-CE1A-AA4A-CE06-5AE327A6AC86}"/>
          </ac:spMkLst>
        </pc:spChg>
        <pc:spChg chg="add mod">
          <ac:chgData name="Richard Chalk" userId="287f8aa4f4de1d19" providerId="LiveId" clId="{404ACD4A-D5E2-4191-B481-235526E58B99}" dt="2023-05-08T07:10:17" v="3406" actId="1076"/>
          <ac:spMkLst>
            <pc:docMk/>
            <pc:sldMk cId="2015735665" sldId="282"/>
            <ac:spMk id="29" creationId="{DC98D764-DE49-BD75-73F9-364A56B71399}"/>
          </ac:spMkLst>
        </pc:spChg>
        <pc:spChg chg="add mod">
          <ac:chgData name="Richard Chalk" userId="287f8aa4f4de1d19" providerId="LiveId" clId="{404ACD4A-D5E2-4191-B481-235526E58B99}" dt="2023-05-08T07:10:20.533" v="3408" actId="1076"/>
          <ac:spMkLst>
            <pc:docMk/>
            <pc:sldMk cId="2015735665" sldId="282"/>
            <ac:spMk id="30" creationId="{DC61C7D4-29A2-A688-F86A-64DAE48945B6}"/>
          </ac:spMkLst>
        </pc:spChg>
        <pc:spChg chg="add mod">
          <ac:chgData name="Richard Chalk" userId="287f8aa4f4de1d19" providerId="LiveId" clId="{404ACD4A-D5E2-4191-B481-235526E58B99}" dt="2023-05-08T07:10:31.172" v="3410" actId="1076"/>
          <ac:spMkLst>
            <pc:docMk/>
            <pc:sldMk cId="2015735665" sldId="282"/>
            <ac:spMk id="31" creationId="{BACACA51-C7F1-A9A6-ACAB-7BD9D5425CB0}"/>
          </ac:spMkLst>
        </pc:spChg>
        <pc:spChg chg="add mod">
          <ac:chgData name="Richard Chalk" userId="287f8aa4f4de1d19" providerId="LiveId" clId="{404ACD4A-D5E2-4191-B481-235526E58B99}" dt="2023-05-08T07:11:16.683" v="3417" actId="555"/>
          <ac:spMkLst>
            <pc:docMk/>
            <pc:sldMk cId="2015735665" sldId="282"/>
            <ac:spMk id="32" creationId="{D5EB5772-8F5D-A64C-EE68-1D6F8EC7931B}"/>
          </ac:spMkLst>
        </pc:spChg>
        <pc:spChg chg="add mod">
          <ac:chgData name="Richard Chalk" userId="287f8aa4f4de1d19" providerId="LiveId" clId="{404ACD4A-D5E2-4191-B481-235526E58B99}" dt="2023-05-08T07:11:16.683" v="3417" actId="555"/>
          <ac:spMkLst>
            <pc:docMk/>
            <pc:sldMk cId="2015735665" sldId="282"/>
            <ac:spMk id="33" creationId="{F5660AEC-A038-4EF7-4A54-93F4FCD6C8F6}"/>
          </ac:spMkLst>
        </pc:spChg>
        <pc:spChg chg="add mod">
          <ac:chgData name="Richard Chalk" userId="287f8aa4f4de1d19" providerId="LiveId" clId="{404ACD4A-D5E2-4191-B481-235526E58B99}" dt="2023-05-08T07:11:16.683" v="3417" actId="555"/>
          <ac:spMkLst>
            <pc:docMk/>
            <pc:sldMk cId="2015735665" sldId="282"/>
            <ac:spMk id="34" creationId="{75E6E5CD-EF3C-A9BE-7685-1C5F1005B5C5}"/>
          </ac:spMkLst>
        </pc:spChg>
        <pc:spChg chg="add mod">
          <ac:chgData name="Richard Chalk" userId="287f8aa4f4de1d19" providerId="LiveId" clId="{404ACD4A-D5E2-4191-B481-235526E58B99}" dt="2023-05-08T07:11:51.997" v="3454" actId="113"/>
          <ac:spMkLst>
            <pc:docMk/>
            <pc:sldMk cId="2015735665" sldId="282"/>
            <ac:spMk id="35" creationId="{B296ACDA-3B6B-7FC7-6D44-5A456A7C13CA}"/>
          </ac:spMkLst>
        </pc:spChg>
        <pc:spChg chg="mod">
          <ac:chgData name="Richard Chalk" userId="287f8aa4f4de1d19" providerId="LiveId" clId="{404ACD4A-D5E2-4191-B481-235526E58B99}" dt="2023-05-08T07:09:59.555" v="3401" actId="6549"/>
          <ac:spMkLst>
            <pc:docMk/>
            <pc:sldMk cId="2015735665" sldId="282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45:32.327" v="7362" actId="20577"/>
          <ac:spMkLst>
            <pc:docMk/>
            <pc:sldMk cId="2015735665" sldId="282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7:00:55.337" v="3022" actId="478"/>
          <ac:picMkLst>
            <pc:docMk/>
            <pc:sldMk cId="2015735665" sldId="282"/>
            <ac:picMk id="3" creationId="{412B5447-793B-F298-1FD8-EE6DF96B897C}"/>
          </ac:picMkLst>
        </pc:picChg>
        <pc:picChg chg="del">
          <ac:chgData name="Richard Chalk" userId="287f8aa4f4de1d19" providerId="LiveId" clId="{404ACD4A-D5E2-4191-B481-235526E58B99}" dt="2023-05-08T07:00:56.956" v="3023" actId="478"/>
          <ac:picMkLst>
            <pc:docMk/>
            <pc:sldMk cId="2015735665" sldId="282"/>
            <ac:picMk id="5" creationId="{CC8DB123-3CF7-51B6-1163-0FA84898A2C2}"/>
          </ac:picMkLst>
        </pc:picChg>
        <pc:picChg chg="del">
          <ac:chgData name="Richard Chalk" userId="287f8aa4f4de1d19" providerId="LiveId" clId="{404ACD4A-D5E2-4191-B481-235526E58B99}" dt="2023-05-08T07:00:54.705" v="3021" actId="478"/>
          <ac:picMkLst>
            <pc:docMk/>
            <pc:sldMk cId="2015735665" sldId="282"/>
            <ac:picMk id="7" creationId="{CEC64844-CE72-C0AF-4CFF-5012EAA0D6C4}"/>
          </ac:picMkLst>
        </pc:picChg>
        <pc:picChg chg="add mod">
          <ac:chgData name="Richard Chalk" userId="287f8aa4f4de1d19" providerId="LiveId" clId="{404ACD4A-D5E2-4191-B481-235526E58B99}" dt="2023-05-08T07:06:12.509" v="3233"/>
          <ac:picMkLst>
            <pc:docMk/>
            <pc:sldMk cId="2015735665" sldId="282"/>
            <ac:picMk id="9" creationId="{7646C35D-C453-1168-17DB-FC7D4BB21025}"/>
          </ac:picMkLst>
        </pc:picChg>
        <pc:picChg chg="add mod">
          <ac:chgData name="Richard Chalk" userId="287f8aa4f4de1d19" providerId="LiveId" clId="{404ACD4A-D5E2-4191-B481-235526E58B99}" dt="2023-05-08T07:09:42.311" v="3398" actId="1076"/>
          <ac:picMkLst>
            <pc:docMk/>
            <pc:sldMk cId="2015735665" sldId="282"/>
            <ac:picMk id="10242" creationId="{5BAC7CAE-7F23-9C92-107A-BDF128D8F425}"/>
          </ac:picMkLst>
        </pc:picChg>
      </pc:sldChg>
      <pc:sldChg chg="modSp add mod">
        <pc:chgData name="Richard Chalk" userId="287f8aa4f4de1d19" providerId="LiveId" clId="{404ACD4A-D5E2-4191-B481-235526E58B99}" dt="2023-05-08T07:28:39.121" v="4072" actId="6549"/>
        <pc:sldMkLst>
          <pc:docMk/>
          <pc:sldMk cId="940861891" sldId="283"/>
        </pc:sldMkLst>
        <pc:spChg chg="mod">
          <ac:chgData name="Richard Chalk" userId="287f8aa4f4de1d19" providerId="LiveId" clId="{404ACD4A-D5E2-4191-B481-235526E58B99}" dt="2023-05-08T07:28:39.121" v="4072" actId="6549"/>
          <ac:spMkLst>
            <pc:docMk/>
            <pc:sldMk cId="940861891" sldId="283"/>
            <ac:spMk id="118" creationId="{00000000-0000-0000-0000-000000000000}"/>
          </ac:spMkLst>
        </pc:spChg>
      </pc:sldChg>
      <pc:sldChg chg="modSp add mod">
        <pc:chgData name="Richard Chalk" userId="287f8aa4f4de1d19" providerId="LiveId" clId="{404ACD4A-D5E2-4191-B481-235526E58B99}" dt="2023-05-08T07:34:49.076" v="4171" actId="20577"/>
        <pc:sldMkLst>
          <pc:docMk/>
          <pc:sldMk cId="2577552193" sldId="284"/>
        </pc:sldMkLst>
        <pc:spChg chg="mod">
          <ac:chgData name="Richard Chalk" userId="287f8aa4f4de1d19" providerId="LiveId" clId="{404ACD4A-D5E2-4191-B481-235526E58B99}" dt="2023-05-08T07:34:49.076" v="4171" actId="20577"/>
          <ac:spMkLst>
            <pc:docMk/>
            <pc:sldMk cId="2577552193" sldId="284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14:48:32.472" v="7473" actId="20577"/>
        <pc:sldMkLst>
          <pc:docMk/>
          <pc:sldMk cId="2880876226" sldId="285"/>
        </pc:sldMkLst>
        <pc:spChg chg="del">
          <ac:chgData name="Richard Chalk" userId="287f8aa4f4de1d19" providerId="LiveId" clId="{404ACD4A-D5E2-4191-B481-235526E58B99}" dt="2023-05-08T08:05:15.918" v="4226" actId="478"/>
          <ac:spMkLst>
            <pc:docMk/>
            <pc:sldMk cId="2880876226" sldId="285"/>
            <ac:spMk id="4" creationId="{8B4845E9-C559-F2F6-9C6D-EB58D76034DC}"/>
          </ac:spMkLst>
        </pc:spChg>
        <pc:spChg chg="del">
          <ac:chgData name="Richard Chalk" userId="287f8aa4f4de1d19" providerId="LiveId" clId="{404ACD4A-D5E2-4191-B481-235526E58B99}" dt="2023-05-08T08:05:13.211" v="4222" actId="478"/>
          <ac:spMkLst>
            <pc:docMk/>
            <pc:sldMk cId="2880876226" sldId="285"/>
            <ac:spMk id="6" creationId="{922EE5EF-7215-8E14-BF73-6B4A2625A832}"/>
          </ac:spMkLst>
        </pc:spChg>
        <pc:spChg chg="del">
          <ac:chgData name="Richard Chalk" userId="287f8aa4f4de1d19" providerId="LiveId" clId="{404ACD4A-D5E2-4191-B481-235526E58B99}" dt="2023-05-08T08:05:14.542" v="4224" actId="478"/>
          <ac:spMkLst>
            <pc:docMk/>
            <pc:sldMk cId="2880876226" sldId="285"/>
            <ac:spMk id="8" creationId="{414DEC07-4155-1F06-BED5-165EBC05551F}"/>
          </ac:spMkLst>
        </pc:spChg>
        <pc:spChg chg="add mod">
          <ac:chgData name="Richard Chalk" userId="287f8aa4f4de1d19" providerId="LiveId" clId="{404ACD4A-D5E2-4191-B481-235526E58B99}" dt="2023-05-08T08:11:18.546" v="4885" actId="1076"/>
          <ac:spMkLst>
            <pc:docMk/>
            <pc:sldMk cId="2880876226" sldId="285"/>
            <ac:spMk id="9" creationId="{4A0C6D67-E437-E87A-C1B5-FB33F22C9DE0}"/>
          </ac:spMkLst>
        </pc:spChg>
        <pc:spChg chg="add mod">
          <ac:chgData name="Richard Chalk" userId="287f8aa4f4de1d19" providerId="LiveId" clId="{404ACD4A-D5E2-4191-B481-235526E58B99}" dt="2023-05-08T08:28:32.400" v="5277" actId="1035"/>
          <ac:spMkLst>
            <pc:docMk/>
            <pc:sldMk cId="2880876226" sldId="285"/>
            <ac:spMk id="13" creationId="{44B469C7-C6A9-BC09-09C8-91557AAD7037}"/>
          </ac:spMkLst>
        </pc:spChg>
        <pc:spChg chg="add mod">
          <ac:chgData name="Richard Chalk" userId="287f8aa4f4de1d19" providerId="LiveId" clId="{404ACD4A-D5E2-4191-B481-235526E58B99}" dt="2023-05-08T08:27:25.231" v="5233" actId="207"/>
          <ac:spMkLst>
            <pc:docMk/>
            <pc:sldMk cId="2880876226" sldId="285"/>
            <ac:spMk id="14" creationId="{FB4DD88C-C2DF-DD3B-AC74-E38914EB4085}"/>
          </ac:spMkLst>
        </pc:spChg>
        <pc:spChg chg="mod">
          <ac:chgData name="Richard Chalk" userId="287f8aa4f4de1d19" providerId="LiveId" clId="{404ACD4A-D5E2-4191-B481-235526E58B99}" dt="2023-05-08T08:08:43.752" v="4494" actId="20577"/>
          <ac:spMkLst>
            <pc:docMk/>
            <pc:sldMk cId="2880876226" sldId="285"/>
            <ac:spMk id="126" creationId="{00000000-0000-0000-0000-000000000000}"/>
          </ac:spMkLst>
        </pc:spChg>
        <pc:spChg chg="mod ord">
          <ac:chgData name="Richard Chalk" userId="287f8aa4f4de1d19" providerId="LiveId" clId="{404ACD4A-D5E2-4191-B481-235526E58B99}" dt="2023-05-08T08:27:27.899" v="5234" actId="207"/>
          <ac:spMkLst>
            <pc:docMk/>
            <pc:sldMk cId="2880876226" sldId="285"/>
            <ac:spMk id="127" creationId="{00000000-0000-0000-0000-000000000000}"/>
          </ac:spMkLst>
        </pc:spChg>
        <pc:picChg chg="add del mod">
          <ac:chgData name="Richard Chalk" userId="287f8aa4f4de1d19" providerId="LiveId" clId="{404ACD4A-D5E2-4191-B481-235526E58B99}" dt="2023-05-08T08:23:28.461" v="5134" actId="478"/>
          <ac:picMkLst>
            <pc:docMk/>
            <pc:sldMk cId="2880876226" sldId="285"/>
            <ac:picMk id="2" creationId="{C8661307-E78A-480A-8A9E-536E36F944B1}"/>
          </ac:picMkLst>
        </pc:picChg>
        <pc:picChg chg="del">
          <ac:chgData name="Richard Chalk" userId="287f8aa4f4de1d19" providerId="LiveId" clId="{404ACD4A-D5E2-4191-B481-235526E58B99}" dt="2023-05-08T08:05:13.956" v="4223" actId="478"/>
          <ac:picMkLst>
            <pc:docMk/>
            <pc:sldMk cId="2880876226" sldId="285"/>
            <ac:picMk id="3" creationId="{412B5447-793B-F298-1FD8-EE6DF96B897C}"/>
          </ac:picMkLst>
        </pc:picChg>
        <pc:picChg chg="del">
          <ac:chgData name="Richard Chalk" userId="287f8aa4f4de1d19" providerId="LiveId" clId="{404ACD4A-D5E2-4191-B481-235526E58B99}" dt="2023-05-08T08:05:15.127" v="4225" actId="478"/>
          <ac:picMkLst>
            <pc:docMk/>
            <pc:sldMk cId="2880876226" sldId="285"/>
            <ac:picMk id="5" creationId="{CC8DB123-3CF7-51B6-1163-0FA84898A2C2}"/>
          </ac:picMkLst>
        </pc:picChg>
        <pc:picChg chg="del">
          <ac:chgData name="Richard Chalk" userId="287f8aa4f4de1d19" providerId="LiveId" clId="{404ACD4A-D5E2-4191-B481-235526E58B99}" dt="2023-05-08T08:05:12.005" v="4221" actId="478"/>
          <ac:picMkLst>
            <pc:docMk/>
            <pc:sldMk cId="2880876226" sldId="285"/>
            <ac:picMk id="7" creationId="{CEC64844-CE72-C0AF-4CFF-5012EAA0D6C4}"/>
          </ac:picMkLst>
        </pc:picChg>
        <pc:picChg chg="add del mod">
          <ac:chgData name="Richard Chalk" userId="287f8aa4f4de1d19" providerId="LiveId" clId="{404ACD4A-D5E2-4191-B481-235526E58B99}" dt="2023-05-08T08:11:10.783" v="4884" actId="478"/>
          <ac:picMkLst>
            <pc:docMk/>
            <pc:sldMk cId="2880876226" sldId="285"/>
            <ac:picMk id="10" creationId="{4018879E-AC18-19EE-1EC0-631AF31D49DB}"/>
          </ac:picMkLst>
        </pc:picChg>
        <pc:picChg chg="add mod">
          <ac:chgData name="Richard Chalk" userId="287f8aa4f4de1d19" providerId="LiveId" clId="{404ACD4A-D5E2-4191-B481-235526E58B99}" dt="2023-05-08T08:28:32.400" v="5277" actId="1035"/>
          <ac:picMkLst>
            <pc:docMk/>
            <pc:sldMk cId="2880876226" sldId="285"/>
            <ac:picMk id="11" creationId="{D2D6BC9C-411A-34A7-8174-34D7367366CF}"/>
          </ac:picMkLst>
        </pc:picChg>
        <pc:picChg chg="add mod">
          <ac:chgData name="Richard Chalk" userId="287f8aa4f4de1d19" providerId="LiveId" clId="{404ACD4A-D5E2-4191-B481-235526E58B99}" dt="2023-05-08T08:26:53.028" v="5188" actId="1076"/>
          <ac:picMkLst>
            <pc:docMk/>
            <pc:sldMk cId="2880876226" sldId="285"/>
            <ac:picMk id="15" creationId="{157F4925-D878-FCFB-A81F-036DEC8E0A41}"/>
          </ac:picMkLst>
        </pc:picChg>
        <pc:picChg chg="add mod">
          <ac:chgData name="Richard Chalk" userId="287f8aa4f4de1d19" providerId="LiveId" clId="{404ACD4A-D5E2-4191-B481-235526E58B99}" dt="2023-05-08T08:28:25.405" v="5261"/>
          <ac:picMkLst>
            <pc:docMk/>
            <pc:sldMk cId="2880876226" sldId="285"/>
            <ac:picMk id="16" creationId="{32112FB8-A320-C52C-EB8E-87BAB49D9016}"/>
          </ac:picMkLst>
        </pc:picChg>
        <pc:picChg chg="add mod">
          <ac:chgData name="Richard Chalk" userId="287f8aa4f4de1d19" providerId="LiveId" clId="{404ACD4A-D5E2-4191-B481-235526E58B99}" dt="2023-05-08T08:10:49.298" v="4865" actId="1076"/>
          <ac:picMkLst>
            <pc:docMk/>
            <pc:sldMk cId="2880876226" sldId="285"/>
            <ac:picMk id="15362" creationId="{4B80E4F8-EDE5-D1B8-3304-262AD624B0F4}"/>
          </ac:picMkLst>
        </pc:picChg>
        <pc:picChg chg="add mod">
          <ac:chgData name="Richard Chalk" userId="287f8aa4f4de1d19" providerId="LiveId" clId="{404ACD4A-D5E2-4191-B481-235526E58B99}" dt="2023-05-08T08:24:21.422" v="5136" actId="1076"/>
          <ac:picMkLst>
            <pc:docMk/>
            <pc:sldMk cId="2880876226" sldId="285"/>
            <ac:picMk id="15364" creationId="{F0439FB1-8EC7-B2BD-E78E-E8BFA7A19516}"/>
          </ac:picMkLst>
        </pc:picChg>
        <pc:picChg chg="add mod">
          <ac:chgData name="Richard Chalk" userId="287f8aa4f4de1d19" providerId="LiveId" clId="{404ACD4A-D5E2-4191-B481-235526E58B99}" dt="2023-05-08T08:24:38.472" v="5138" actId="1076"/>
          <ac:picMkLst>
            <pc:docMk/>
            <pc:sldMk cId="2880876226" sldId="285"/>
            <ac:picMk id="15366" creationId="{555D17FC-D1EF-40C0-4D2D-3B740A98D9DB}"/>
          </ac:picMkLst>
        </pc:picChg>
      </pc:sldChg>
      <pc:sldChg chg="addSp delSp modSp add mod ord modNotesTx">
        <pc:chgData name="Richard Chalk" userId="287f8aa4f4de1d19" providerId="LiveId" clId="{404ACD4A-D5E2-4191-B481-235526E58B99}" dt="2023-05-08T14:47:44.026" v="7427" actId="20577"/>
        <pc:sldMkLst>
          <pc:docMk/>
          <pc:sldMk cId="0" sldId="286"/>
        </pc:sldMkLst>
        <pc:spChg chg="del">
          <ac:chgData name="Richard Chalk" userId="287f8aa4f4de1d19" providerId="LiveId" clId="{404ACD4A-D5E2-4191-B481-235526E58B99}" dt="2023-05-08T08:14:12.482" v="4903" actId="478"/>
          <ac:spMkLst>
            <pc:docMk/>
            <pc:sldMk cId="0" sldId="286"/>
            <ac:spMk id="2" creationId="{FA8BEA5A-30D0-1A09-CFD8-AD419FFAF9EA}"/>
          </ac:spMkLst>
        </pc:spChg>
        <pc:spChg chg="add mod">
          <ac:chgData name="Richard Chalk" userId="287f8aa4f4de1d19" providerId="LiveId" clId="{404ACD4A-D5E2-4191-B481-235526E58B99}" dt="2023-05-08T08:14:20.794" v="4905"/>
          <ac:spMkLst>
            <pc:docMk/>
            <pc:sldMk cId="0" sldId="286"/>
            <ac:spMk id="3" creationId="{252DAE51-C83E-9F48-791E-C98508B01C9C}"/>
          </ac:spMkLst>
        </pc:spChg>
        <pc:spChg chg="add mod">
          <ac:chgData name="Richard Chalk" userId="287f8aa4f4de1d19" providerId="LiveId" clId="{404ACD4A-D5E2-4191-B481-235526E58B99}" dt="2023-05-08T08:16:23.127" v="4937" actId="1076"/>
          <ac:spMkLst>
            <pc:docMk/>
            <pc:sldMk cId="0" sldId="286"/>
            <ac:spMk id="5" creationId="{42273D16-D95B-4DC6-E3B6-69893A19D5B0}"/>
          </ac:spMkLst>
        </pc:spChg>
        <pc:spChg chg="add mod">
          <ac:chgData name="Richard Chalk" userId="287f8aa4f4de1d19" providerId="LiveId" clId="{404ACD4A-D5E2-4191-B481-235526E58B99}" dt="2023-05-08T08:28:23.430" v="5260" actId="1035"/>
          <ac:spMkLst>
            <pc:docMk/>
            <pc:sldMk cId="0" sldId="286"/>
            <ac:spMk id="6" creationId="{26740D0F-DFD4-795F-29FC-6725F5174900}"/>
          </ac:spMkLst>
        </pc:spChg>
        <pc:spChg chg="del">
          <ac:chgData name="Richard Chalk" userId="287f8aa4f4de1d19" providerId="LiveId" clId="{404ACD4A-D5E2-4191-B481-235526E58B99}" dt="2023-05-08T08:14:20.442" v="4904" actId="478"/>
          <ac:spMkLst>
            <pc:docMk/>
            <pc:sldMk cId="0" sldId="286"/>
            <ac:spMk id="509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8:22:40.721" v="5129" actId="207"/>
          <ac:spMkLst>
            <pc:docMk/>
            <pc:sldMk cId="0" sldId="286"/>
            <ac:spMk id="510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8:16:23.127" v="4937" actId="1076"/>
          <ac:picMkLst>
            <pc:docMk/>
            <pc:sldMk cId="0" sldId="286"/>
            <ac:picMk id="4" creationId="{2B2D194C-EB6B-AF17-F600-D1622A659D3E}"/>
          </ac:picMkLst>
        </pc:picChg>
        <pc:picChg chg="add mod">
          <ac:chgData name="Richard Chalk" userId="287f8aa4f4de1d19" providerId="LiveId" clId="{404ACD4A-D5E2-4191-B481-235526E58B99}" dt="2023-05-08T08:28:23.430" v="5260" actId="1035"/>
          <ac:picMkLst>
            <pc:docMk/>
            <pc:sldMk cId="0" sldId="286"/>
            <ac:picMk id="7" creationId="{76A5094F-6910-941F-D0EB-46CE9E652B10}"/>
          </ac:picMkLst>
        </pc:picChg>
        <pc:picChg chg="add mod">
          <ac:chgData name="Richard Chalk" userId="287f8aa4f4de1d19" providerId="LiveId" clId="{404ACD4A-D5E2-4191-B481-235526E58B99}" dt="2023-05-08T08:23:04.260" v="5130"/>
          <ac:picMkLst>
            <pc:docMk/>
            <pc:sldMk cId="0" sldId="286"/>
            <ac:picMk id="8" creationId="{10D82F70-717C-32C3-0985-CC66610A7157}"/>
          </ac:picMkLst>
        </pc:picChg>
        <pc:picChg chg="add mod">
          <ac:chgData name="Richard Chalk" userId="287f8aa4f4de1d19" providerId="LiveId" clId="{404ACD4A-D5E2-4191-B481-235526E58B99}" dt="2023-05-08T08:28:18.009" v="5240"/>
          <ac:picMkLst>
            <pc:docMk/>
            <pc:sldMk cId="0" sldId="286"/>
            <ac:picMk id="9" creationId="{645288E1-377E-4418-9391-F9307D92DE63}"/>
          </ac:picMkLst>
        </pc:picChg>
      </pc:sldChg>
      <pc:sldChg chg="modSp add mod">
        <pc:chgData name="Richard Chalk" userId="287f8aa4f4de1d19" providerId="LiveId" clId="{404ACD4A-D5E2-4191-B481-235526E58B99}" dt="2023-05-08T08:29:42.144" v="5321" actId="20577"/>
        <pc:sldMkLst>
          <pc:docMk/>
          <pc:sldMk cId="1944858822" sldId="287"/>
        </pc:sldMkLst>
        <pc:spChg chg="mod">
          <ac:chgData name="Richard Chalk" userId="287f8aa4f4de1d19" providerId="LiveId" clId="{404ACD4A-D5E2-4191-B481-235526E58B99}" dt="2023-05-08T08:29:42.144" v="5321" actId="20577"/>
          <ac:spMkLst>
            <pc:docMk/>
            <pc:sldMk cId="1944858822" sldId="287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08:44:00.264" v="5751" actId="113"/>
        <pc:sldMkLst>
          <pc:docMk/>
          <pc:sldMk cId="897587156" sldId="288"/>
        </pc:sldMkLst>
        <pc:spChg chg="add mod">
          <ac:chgData name="Richard Chalk" userId="287f8aa4f4de1d19" providerId="LiveId" clId="{404ACD4A-D5E2-4191-B481-235526E58B99}" dt="2023-05-08T08:32:42.917" v="5450" actId="20577"/>
          <ac:spMkLst>
            <pc:docMk/>
            <pc:sldMk cId="897587156" sldId="288"/>
            <ac:spMk id="5" creationId="{38E3D0ED-9D91-52EF-3045-04F55B2C41E6}"/>
          </ac:spMkLst>
        </pc:spChg>
        <pc:spChg chg="add mod">
          <ac:chgData name="Richard Chalk" userId="287f8aa4f4de1d19" providerId="LiveId" clId="{404ACD4A-D5E2-4191-B481-235526E58B99}" dt="2023-05-08T08:33:03.361" v="5514" actId="20577"/>
          <ac:spMkLst>
            <pc:docMk/>
            <pc:sldMk cId="897587156" sldId="288"/>
            <ac:spMk id="7" creationId="{4477D5B8-0271-B704-FB42-AA157C6D9A12}"/>
          </ac:spMkLst>
        </pc:spChg>
        <pc:spChg chg="del">
          <ac:chgData name="Richard Chalk" userId="287f8aa4f4de1d19" providerId="LiveId" clId="{404ACD4A-D5E2-4191-B481-235526E58B99}" dt="2023-05-08T08:28:09.416" v="5239" actId="478"/>
          <ac:spMkLst>
            <pc:docMk/>
            <pc:sldMk cId="897587156" sldId="288"/>
            <ac:spMk id="9" creationId="{4A0C6D67-E437-E87A-C1B5-FB33F22C9DE0}"/>
          </ac:spMkLst>
        </pc:spChg>
        <pc:spChg chg="add del">
          <ac:chgData name="Richard Chalk" userId="287f8aa4f4de1d19" providerId="LiveId" clId="{404ACD4A-D5E2-4191-B481-235526E58B99}" dt="2023-05-08T08:35:03.384" v="5516" actId="22"/>
          <ac:spMkLst>
            <pc:docMk/>
            <pc:sldMk cId="897587156" sldId="288"/>
            <ac:spMk id="10" creationId="{0F376D93-79E7-9B24-02D1-D77B2C7F44D7}"/>
          </ac:spMkLst>
        </pc:spChg>
        <pc:spChg chg="del">
          <ac:chgData name="Richard Chalk" userId="287f8aa4f4de1d19" providerId="LiveId" clId="{404ACD4A-D5E2-4191-B481-235526E58B99}" dt="2023-05-08T08:28:09.416" v="5239" actId="478"/>
          <ac:spMkLst>
            <pc:docMk/>
            <pc:sldMk cId="897587156" sldId="288"/>
            <ac:spMk id="13" creationId="{44B469C7-C6A9-BC09-09C8-91557AAD7037}"/>
          </ac:spMkLst>
        </pc:spChg>
        <pc:spChg chg="del">
          <ac:chgData name="Richard Chalk" userId="287f8aa4f4de1d19" providerId="LiveId" clId="{404ACD4A-D5E2-4191-B481-235526E58B99}" dt="2023-05-08T08:29:25.249" v="5283" actId="478"/>
          <ac:spMkLst>
            <pc:docMk/>
            <pc:sldMk cId="897587156" sldId="288"/>
            <ac:spMk id="14" creationId="{FB4DD88C-C2DF-DD3B-AC74-E38914EB4085}"/>
          </ac:spMkLst>
        </pc:spChg>
        <pc:spChg chg="mod">
          <ac:chgData name="Richard Chalk" userId="287f8aa4f4de1d19" providerId="LiveId" clId="{404ACD4A-D5E2-4191-B481-235526E58B99}" dt="2023-05-08T08:35:11.676" v="5520" actId="20577"/>
          <ac:spMkLst>
            <pc:docMk/>
            <pc:sldMk cId="897587156" sldId="288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8:44:00.264" v="5751" actId="113"/>
          <ac:spMkLst>
            <pc:docMk/>
            <pc:sldMk cId="897587156" sldId="288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08:28:34.886" v="5278"/>
          <ac:picMkLst>
            <pc:docMk/>
            <pc:sldMk cId="897587156" sldId="288"/>
            <ac:picMk id="2" creationId="{43C86121-7DEC-4C89-FB35-94C68E50876E}"/>
          </ac:picMkLst>
        </pc:picChg>
        <pc:picChg chg="add mod">
          <ac:chgData name="Richard Chalk" userId="287f8aa4f4de1d19" providerId="LiveId" clId="{404ACD4A-D5E2-4191-B481-235526E58B99}" dt="2023-05-08T08:29:20.126" v="5281" actId="1076"/>
          <ac:picMkLst>
            <pc:docMk/>
            <pc:sldMk cId="897587156" sldId="288"/>
            <ac:picMk id="3" creationId="{125F7134-8E07-9696-709E-126A55B1E3FF}"/>
          </ac:picMkLst>
        </pc:picChg>
        <pc:picChg chg="add mod">
          <ac:chgData name="Richard Chalk" userId="287f8aa4f4de1d19" providerId="LiveId" clId="{404ACD4A-D5E2-4191-B481-235526E58B99}" dt="2023-05-08T08:32:28.462" v="5416"/>
          <ac:picMkLst>
            <pc:docMk/>
            <pc:sldMk cId="897587156" sldId="288"/>
            <ac:picMk id="4" creationId="{837B6141-5FCF-480F-8D46-C462B4D488B6}"/>
          </ac:picMkLst>
        </pc:picChg>
        <pc:picChg chg="add mod">
          <ac:chgData name="Richard Chalk" userId="287f8aa4f4de1d19" providerId="LiveId" clId="{404ACD4A-D5E2-4191-B481-235526E58B99}" dt="2023-05-08T08:32:55.952" v="5500" actId="1036"/>
          <ac:picMkLst>
            <pc:docMk/>
            <pc:sldMk cId="897587156" sldId="288"/>
            <ac:picMk id="6" creationId="{CF36C53C-2C6D-C716-5B2E-2072C94E0AB4}"/>
          </ac:picMkLst>
        </pc:picChg>
        <pc:picChg chg="del">
          <ac:chgData name="Richard Chalk" userId="287f8aa4f4de1d19" providerId="LiveId" clId="{404ACD4A-D5E2-4191-B481-235526E58B99}" dt="2023-05-08T08:28:09.416" v="5239" actId="478"/>
          <ac:picMkLst>
            <pc:docMk/>
            <pc:sldMk cId="897587156" sldId="288"/>
            <ac:picMk id="11" creationId="{D2D6BC9C-411A-34A7-8174-34D7367366CF}"/>
          </ac:picMkLst>
        </pc:picChg>
        <pc:picChg chg="del">
          <ac:chgData name="Richard Chalk" userId="287f8aa4f4de1d19" providerId="LiveId" clId="{404ACD4A-D5E2-4191-B481-235526E58B99}" dt="2023-05-08T08:29:24.317" v="5282" actId="478"/>
          <ac:picMkLst>
            <pc:docMk/>
            <pc:sldMk cId="897587156" sldId="288"/>
            <ac:picMk id="15" creationId="{157F4925-D878-FCFB-A81F-036DEC8E0A41}"/>
          </ac:picMkLst>
        </pc:picChg>
        <pc:picChg chg="del">
          <ac:chgData name="Richard Chalk" userId="287f8aa4f4de1d19" providerId="LiveId" clId="{404ACD4A-D5E2-4191-B481-235526E58B99}" dt="2023-05-08T08:28:09.416" v="5239" actId="478"/>
          <ac:picMkLst>
            <pc:docMk/>
            <pc:sldMk cId="897587156" sldId="288"/>
            <ac:picMk id="15362" creationId="{4B80E4F8-EDE5-D1B8-3304-262AD624B0F4}"/>
          </ac:picMkLst>
        </pc:picChg>
        <pc:picChg chg="del">
          <ac:chgData name="Richard Chalk" userId="287f8aa4f4de1d19" providerId="LiveId" clId="{404ACD4A-D5E2-4191-B481-235526E58B99}" dt="2023-05-08T08:28:09.416" v="5239" actId="478"/>
          <ac:picMkLst>
            <pc:docMk/>
            <pc:sldMk cId="897587156" sldId="288"/>
            <ac:picMk id="15364" creationId="{F0439FB1-8EC7-B2BD-E78E-E8BFA7A19516}"/>
          </ac:picMkLst>
        </pc:picChg>
        <pc:picChg chg="del">
          <ac:chgData name="Richard Chalk" userId="287f8aa4f4de1d19" providerId="LiveId" clId="{404ACD4A-D5E2-4191-B481-235526E58B99}" dt="2023-05-08T08:28:09.416" v="5239" actId="478"/>
          <ac:picMkLst>
            <pc:docMk/>
            <pc:sldMk cId="897587156" sldId="288"/>
            <ac:picMk id="15366" creationId="{555D17FC-D1EF-40C0-4D2D-3B740A98D9DB}"/>
          </ac:picMkLst>
        </pc:picChg>
      </pc:sldChg>
      <pc:sldChg chg="modSp add mod modNotesTx">
        <pc:chgData name="Richard Chalk" userId="287f8aa4f4de1d19" providerId="LiveId" clId="{404ACD4A-D5E2-4191-B481-235526E58B99}" dt="2023-05-08T08:50:12.887" v="6177" actId="20577"/>
        <pc:sldMkLst>
          <pc:docMk/>
          <pc:sldMk cId="1608595304" sldId="289"/>
        </pc:sldMkLst>
        <pc:spChg chg="mod">
          <ac:chgData name="Richard Chalk" userId="287f8aa4f4de1d19" providerId="LiveId" clId="{404ACD4A-D5E2-4191-B481-235526E58B99}" dt="2023-05-08T08:38:17.724" v="5593" actId="20577"/>
          <ac:spMkLst>
            <pc:docMk/>
            <pc:sldMk cId="1608595304" sldId="289"/>
            <ac:spMk id="5" creationId="{38E3D0ED-9D91-52EF-3045-04F55B2C41E6}"/>
          </ac:spMkLst>
        </pc:spChg>
        <pc:spChg chg="mod">
          <ac:chgData name="Richard Chalk" userId="287f8aa4f4de1d19" providerId="LiveId" clId="{404ACD4A-D5E2-4191-B481-235526E58B99}" dt="2023-05-08T08:44:23.764" v="5761"/>
          <ac:spMkLst>
            <pc:docMk/>
            <pc:sldMk cId="1608595304" sldId="289"/>
            <ac:spMk id="7" creationId="{4477D5B8-0271-B704-FB42-AA157C6D9A12}"/>
          </ac:spMkLst>
        </pc:spChg>
        <pc:spChg chg="mod">
          <ac:chgData name="Richard Chalk" userId="287f8aa4f4de1d19" providerId="LiveId" clId="{404ACD4A-D5E2-4191-B481-235526E58B99}" dt="2023-05-08T08:35:15.715" v="5523" actId="20577"/>
          <ac:spMkLst>
            <pc:docMk/>
            <pc:sldMk cId="1608595304" sldId="289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8:50:12.887" v="6177" actId="20577"/>
          <ac:spMkLst>
            <pc:docMk/>
            <pc:sldMk cId="1608595304" sldId="289"/>
            <ac:spMk id="127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14:49:35.022" v="7482" actId="20577"/>
        <pc:sldMkLst>
          <pc:docMk/>
          <pc:sldMk cId="1483189853" sldId="290"/>
        </pc:sldMkLst>
        <pc:spChg chg="mod">
          <ac:chgData name="Richard Chalk" userId="287f8aa4f4de1d19" providerId="LiveId" clId="{404ACD4A-D5E2-4191-B481-235526E58B99}" dt="2023-05-08T08:48:21.205" v="6117" actId="1035"/>
          <ac:spMkLst>
            <pc:docMk/>
            <pc:sldMk cId="1483189853" sldId="290"/>
            <ac:spMk id="5" creationId="{38E3D0ED-9D91-52EF-3045-04F55B2C41E6}"/>
          </ac:spMkLst>
        </pc:spChg>
        <pc:spChg chg="del">
          <ac:chgData name="Richard Chalk" userId="287f8aa4f4de1d19" providerId="LiveId" clId="{404ACD4A-D5E2-4191-B481-235526E58B99}" dt="2023-05-08T08:48:07.809" v="6095" actId="478"/>
          <ac:spMkLst>
            <pc:docMk/>
            <pc:sldMk cId="1483189853" sldId="290"/>
            <ac:spMk id="7" creationId="{4477D5B8-0271-B704-FB42-AA157C6D9A12}"/>
          </ac:spMkLst>
        </pc:spChg>
        <pc:spChg chg="add mod">
          <ac:chgData name="Richard Chalk" userId="287f8aa4f4de1d19" providerId="LiveId" clId="{404ACD4A-D5E2-4191-B481-235526E58B99}" dt="2023-05-08T08:46:47.742" v="5893" actId="20577"/>
          <ac:spMkLst>
            <pc:docMk/>
            <pc:sldMk cId="1483189853" sldId="290"/>
            <ac:spMk id="9" creationId="{8CA20D26-B083-DCDE-3E31-1D1EA64F9029}"/>
          </ac:spMkLst>
        </pc:spChg>
        <pc:spChg chg="add mod">
          <ac:chgData name="Richard Chalk" userId="287f8aa4f4de1d19" providerId="LiveId" clId="{404ACD4A-D5E2-4191-B481-235526E58B99}" dt="2023-05-08T14:49:35.022" v="7482" actId="20577"/>
          <ac:spMkLst>
            <pc:docMk/>
            <pc:sldMk cId="1483189853" sldId="290"/>
            <ac:spMk id="11" creationId="{6A1CE1D1-3B73-92B2-55A2-F2E446A93B8D}"/>
          </ac:spMkLst>
        </pc:spChg>
        <pc:spChg chg="mod">
          <ac:chgData name="Richard Chalk" userId="287f8aa4f4de1d19" providerId="LiveId" clId="{404ACD4A-D5E2-4191-B481-235526E58B99}" dt="2023-05-08T08:44:49.673" v="5780" actId="5793"/>
          <ac:spMkLst>
            <pc:docMk/>
            <pc:sldMk cId="1483189853" sldId="290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8:46:52.674" v="5894" actId="14100"/>
          <ac:spMkLst>
            <pc:docMk/>
            <pc:sldMk cId="1483189853" sldId="290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8:44:37.997" v="5762" actId="478"/>
          <ac:picMkLst>
            <pc:docMk/>
            <pc:sldMk cId="1483189853" sldId="290"/>
            <ac:picMk id="3" creationId="{125F7134-8E07-9696-709E-126A55B1E3FF}"/>
          </ac:picMkLst>
        </pc:picChg>
        <pc:picChg chg="mod">
          <ac:chgData name="Richard Chalk" userId="287f8aa4f4de1d19" providerId="LiveId" clId="{404ACD4A-D5E2-4191-B481-235526E58B99}" dt="2023-05-08T08:48:21.205" v="6117" actId="1035"/>
          <ac:picMkLst>
            <pc:docMk/>
            <pc:sldMk cId="1483189853" sldId="290"/>
            <ac:picMk id="4" creationId="{837B6141-5FCF-480F-8D46-C462B4D488B6}"/>
          </ac:picMkLst>
        </pc:picChg>
        <pc:picChg chg="del">
          <ac:chgData name="Richard Chalk" userId="287f8aa4f4de1d19" providerId="LiveId" clId="{404ACD4A-D5E2-4191-B481-235526E58B99}" dt="2023-05-08T08:45:45.750" v="5834" actId="478"/>
          <ac:picMkLst>
            <pc:docMk/>
            <pc:sldMk cId="1483189853" sldId="290"/>
            <ac:picMk id="6" creationId="{CF36C53C-2C6D-C716-5B2E-2072C94E0AB4}"/>
          </ac:picMkLst>
        </pc:picChg>
        <pc:picChg chg="add mod">
          <ac:chgData name="Richard Chalk" userId="287f8aa4f4de1d19" providerId="LiveId" clId="{404ACD4A-D5E2-4191-B481-235526E58B99}" dt="2023-05-08T08:44:38.489" v="5763"/>
          <ac:picMkLst>
            <pc:docMk/>
            <pc:sldMk cId="1483189853" sldId="290"/>
            <ac:picMk id="8" creationId="{976E7A5A-3D80-09CA-C401-D6BFB4806EF1}"/>
          </ac:picMkLst>
        </pc:picChg>
        <pc:picChg chg="add mod">
          <ac:chgData name="Richard Chalk" userId="287f8aa4f4de1d19" providerId="LiveId" clId="{404ACD4A-D5E2-4191-B481-235526E58B99}" dt="2023-05-08T08:48:36.570" v="6165" actId="1037"/>
          <ac:picMkLst>
            <pc:docMk/>
            <pc:sldMk cId="1483189853" sldId="290"/>
            <ac:picMk id="10" creationId="{CE448479-1EA7-8432-C6C8-48A10365D4BD}"/>
          </ac:picMkLst>
        </pc:picChg>
      </pc:sldChg>
      <pc:sldChg chg="modSp add mod">
        <pc:chgData name="Richard Chalk" userId="287f8aa4f4de1d19" providerId="LiveId" clId="{404ACD4A-D5E2-4191-B481-235526E58B99}" dt="2023-05-08T08:49:28.813" v="6175" actId="20577"/>
        <pc:sldMkLst>
          <pc:docMk/>
          <pc:sldMk cId="3979350157" sldId="291"/>
        </pc:sldMkLst>
        <pc:spChg chg="mod">
          <ac:chgData name="Richard Chalk" userId="287f8aa4f4de1d19" providerId="LiveId" clId="{404ACD4A-D5E2-4191-B481-235526E58B99}" dt="2023-05-08T08:49:28.813" v="6175" actId="20577"/>
          <ac:spMkLst>
            <pc:docMk/>
            <pc:sldMk cId="3979350157" sldId="291"/>
            <ac:spMk id="118" creationId="{00000000-0000-0000-0000-000000000000}"/>
          </ac:spMkLst>
        </pc:spChg>
      </pc:sldChg>
      <pc:sldChg chg="addSp delSp modSp add mod modNotesTx">
        <pc:chgData name="Richard Chalk" userId="287f8aa4f4de1d19" providerId="LiveId" clId="{404ACD4A-D5E2-4191-B481-235526E58B99}" dt="2023-05-08T14:50:21.263" v="7538" actId="20577"/>
        <pc:sldMkLst>
          <pc:docMk/>
          <pc:sldMk cId="1363437650" sldId="292"/>
        </pc:sldMkLst>
        <pc:spChg chg="del">
          <ac:chgData name="Richard Chalk" userId="287f8aa4f4de1d19" providerId="LiveId" clId="{404ACD4A-D5E2-4191-B481-235526E58B99}" dt="2023-05-08T09:40:21.773" v="6266" actId="478"/>
          <ac:spMkLst>
            <pc:docMk/>
            <pc:sldMk cId="1363437650" sldId="292"/>
            <ac:spMk id="5" creationId="{38E3D0ED-9D91-52EF-3045-04F55B2C41E6}"/>
          </ac:spMkLst>
        </pc:spChg>
        <pc:spChg chg="del">
          <ac:chgData name="Richard Chalk" userId="287f8aa4f4de1d19" providerId="LiveId" clId="{404ACD4A-D5E2-4191-B481-235526E58B99}" dt="2023-05-08T09:40:21.773" v="6266" actId="478"/>
          <ac:spMkLst>
            <pc:docMk/>
            <pc:sldMk cId="1363437650" sldId="292"/>
            <ac:spMk id="7" creationId="{4477D5B8-0271-B704-FB42-AA157C6D9A12}"/>
          </ac:spMkLst>
        </pc:spChg>
        <pc:spChg chg="add mod">
          <ac:chgData name="Richard Chalk" userId="287f8aa4f4de1d19" providerId="LiveId" clId="{404ACD4A-D5E2-4191-B481-235526E58B99}" dt="2023-05-08T09:45:56.563" v="6408" actId="20577"/>
          <ac:spMkLst>
            <pc:docMk/>
            <pc:sldMk cId="1363437650" sldId="292"/>
            <ac:spMk id="8" creationId="{983B9055-71D5-8FBF-AAA7-48438816D5D4}"/>
          </ac:spMkLst>
        </pc:spChg>
        <pc:spChg chg="mod">
          <ac:chgData name="Richard Chalk" userId="287f8aa4f4de1d19" providerId="LiveId" clId="{404ACD4A-D5E2-4191-B481-235526E58B99}" dt="2023-05-08T09:39:53.405" v="6257" actId="20577"/>
          <ac:spMkLst>
            <pc:docMk/>
            <pc:sldMk cId="1363437650" sldId="292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9:44:53.467" v="6371" actId="6549"/>
          <ac:spMkLst>
            <pc:docMk/>
            <pc:sldMk cId="1363437650" sldId="292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9:41:35.404" v="6283" actId="478"/>
          <ac:picMkLst>
            <pc:docMk/>
            <pc:sldMk cId="1363437650" sldId="292"/>
            <ac:picMk id="3" creationId="{125F7134-8E07-9696-709E-126A55B1E3FF}"/>
          </ac:picMkLst>
        </pc:picChg>
        <pc:picChg chg="del">
          <ac:chgData name="Richard Chalk" userId="287f8aa4f4de1d19" providerId="LiveId" clId="{404ACD4A-D5E2-4191-B481-235526E58B99}" dt="2023-05-08T09:40:21.773" v="6266" actId="478"/>
          <ac:picMkLst>
            <pc:docMk/>
            <pc:sldMk cId="1363437650" sldId="292"/>
            <ac:picMk id="4" creationId="{837B6141-5FCF-480F-8D46-C462B4D488B6}"/>
          </ac:picMkLst>
        </pc:picChg>
        <pc:picChg chg="del">
          <ac:chgData name="Richard Chalk" userId="287f8aa4f4de1d19" providerId="LiveId" clId="{404ACD4A-D5E2-4191-B481-235526E58B99}" dt="2023-05-08T09:40:21.773" v="6266" actId="478"/>
          <ac:picMkLst>
            <pc:docMk/>
            <pc:sldMk cId="1363437650" sldId="292"/>
            <ac:picMk id="6" creationId="{CF36C53C-2C6D-C716-5B2E-2072C94E0AB4}"/>
          </ac:picMkLst>
        </pc:picChg>
        <pc:picChg chg="add mod">
          <ac:chgData name="Richard Chalk" userId="287f8aa4f4de1d19" providerId="LiveId" clId="{404ACD4A-D5E2-4191-B481-235526E58B99}" dt="2023-05-08T09:50:51.488" v="6602"/>
          <ac:picMkLst>
            <pc:docMk/>
            <pc:sldMk cId="1363437650" sldId="292"/>
            <ac:picMk id="9" creationId="{2D275FE6-218B-0EF1-431D-A4D555A8516F}"/>
          </ac:picMkLst>
        </pc:picChg>
        <pc:picChg chg="add mod">
          <ac:chgData name="Richard Chalk" userId="287f8aa4f4de1d19" providerId="LiveId" clId="{404ACD4A-D5E2-4191-B481-235526E58B99}" dt="2023-05-08T09:42:30.246" v="6299" actId="1076"/>
          <ac:picMkLst>
            <pc:docMk/>
            <pc:sldMk cId="1363437650" sldId="292"/>
            <ac:picMk id="17410" creationId="{5A4A729C-66E4-C61D-8416-E63C163F31D7}"/>
          </ac:picMkLst>
        </pc:picChg>
      </pc:sldChg>
      <pc:sldChg chg="addSp delSp modSp add mod modNotesTx">
        <pc:chgData name="Richard Chalk" userId="287f8aa4f4de1d19" providerId="LiveId" clId="{404ACD4A-D5E2-4191-B481-235526E58B99}" dt="2023-05-08T09:55:01.331" v="6850" actId="6549"/>
        <pc:sldMkLst>
          <pc:docMk/>
          <pc:sldMk cId="3619287749" sldId="293"/>
        </pc:sldMkLst>
        <pc:spChg chg="mod">
          <ac:chgData name="Richard Chalk" userId="287f8aa4f4de1d19" providerId="LiveId" clId="{404ACD4A-D5E2-4191-B481-235526E58B99}" dt="2023-05-08T09:48:04.379" v="6479" actId="20577"/>
          <ac:spMkLst>
            <pc:docMk/>
            <pc:sldMk cId="3619287749" sldId="293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09:55:01.331" v="6850" actId="6549"/>
          <ac:spMkLst>
            <pc:docMk/>
            <pc:sldMk cId="3619287749" sldId="293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9:48:34.226" v="6490" actId="478"/>
          <ac:picMkLst>
            <pc:docMk/>
            <pc:sldMk cId="3619287749" sldId="293"/>
            <ac:picMk id="4" creationId="{837B6141-5FCF-480F-8D46-C462B4D488B6}"/>
          </ac:picMkLst>
        </pc:picChg>
        <pc:picChg chg="del">
          <ac:chgData name="Richard Chalk" userId="287f8aa4f4de1d19" providerId="LiveId" clId="{404ACD4A-D5E2-4191-B481-235526E58B99}" dt="2023-05-08T09:48:35.433" v="6491" actId="478"/>
          <ac:picMkLst>
            <pc:docMk/>
            <pc:sldMk cId="3619287749" sldId="293"/>
            <ac:picMk id="6" creationId="{CF36C53C-2C6D-C716-5B2E-2072C94E0AB4}"/>
          </ac:picMkLst>
        </pc:picChg>
        <pc:picChg chg="add del mod">
          <ac:chgData name="Richard Chalk" userId="287f8aa4f4de1d19" providerId="LiveId" clId="{404ACD4A-D5E2-4191-B481-235526E58B99}" dt="2023-05-08T09:49:00.369" v="6495" actId="478"/>
          <ac:picMkLst>
            <pc:docMk/>
            <pc:sldMk cId="3619287749" sldId="293"/>
            <ac:picMk id="8" creationId="{63627305-7E31-8703-2F95-75C43A7C9FFE}"/>
          </ac:picMkLst>
        </pc:picChg>
        <pc:picChg chg="add mod">
          <ac:chgData name="Richard Chalk" userId="287f8aa4f4de1d19" providerId="LiveId" clId="{404ACD4A-D5E2-4191-B481-235526E58B99}" dt="2023-05-08T09:49:07.711" v="6509" actId="1037"/>
          <ac:picMkLst>
            <pc:docMk/>
            <pc:sldMk cId="3619287749" sldId="293"/>
            <ac:picMk id="10" creationId="{9635E67B-5633-B2A9-49F4-03D826E0DC36}"/>
          </ac:picMkLst>
        </pc:picChg>
      </pc:sldChg>
      <pc:sldChg chg="addSp delSp modSp add mod modNotesTx">
        <pc:chgData name="Richard Chalk" userId="287f8aa4f4de1d19" providerId="LiveId" clId="{404ACD4A-D5E2-4191-B481-235526E58B99}" dt="2023-05-08T14:51:08.307" v="7546" actId="20577"/>
        <pc:sldMkLst>
          <pc:docMk/>
          <pc:sldMk cId="3057935187" sldId="294"/>
        </pc:sldMkLst>
        <pc:spChg chg="mod">
          <ac:chgData name="Richard Chalk" userId="287f8aa4f4de1d19" providerId="LiveId" clId="{404ACD4A-D5E2-4191-B481-235526E58B99}" dt="2023-05-08T09:51:17.348" v="6624" actId="20577"/>
          <ac:spMkLst>
            <pc:docMk/>
            <pc:sldMk cId="3057935187" sldId="294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51:08.307" v="7546" actId="20577"/>
          <ac:spMkLst>
            <pc:docMk/>
            <pc:sldMk cId="3057935187" sldId="294"/>
            <ac:spMk id="127" creationId="{00000000-0000-0000-0000-000000000000}"/>
          </ac:spMkLst>
        </pc:spChg>
        <pc:picChg chg="del">
          <ac:chgData name="Richard Chalk" userId="287f8aa4f4de1d19" providerId="LiveId" clId="{404ACD4A-D5E2-4191-B481-235526E58B99}" dt="2023-05-08T09:51:02.897" v="6604" actId="478"/>
          <ac:picMkLst>
            <pc:docMk/>
            <pc:sldMk cId="3057935187" sldId="294"/>
            <ac:picMk id="3" creationId="{125F7134-8E07-9696-709E-126A55B1E3FF}"/>
          </ac:picMkLst>
        </pc:picChg>
        <pc:picChg chg="add mod">
          <ac:chgData name="Richard Chalk" userId="287f8aa4f4de1d19" providerId="LiveId" clId="{404ACD4A-D5E2-4191-B481-235526E58B99}" dt="2023-05-08T09:51:07.465" v="6605"/>
          <ac:picMkLst>
            <pc:docMk/>
            <pc:sldMk cId="3057935187" sldId="294"/>
            <ac:picMk id="4" creationId="{1DF112CC-7DA6-51DC-84CF-5C3A75A17B85}"/>
          </ac:picMkLst>
        </pc:picChg>
        <pc:picChg chg="add mod">
          <ac:chgData name="Richard Chalk" userId="287f8aa4f4de1d19" providerId="LiveId" clId="{404ACD4A-D5E2-4191-B481-235526E58B99}" dt="2023-05-08T09:51:51.769" v="6630" actId="1076"/>
          <ac:picMkLst>
            <pc:docMk/>
            <pc:sldMk cId="3057935187" sldId="294"/>
            <ac:picMk id="8" creationId="{C92C8598-7AA0-C350-4971-2FA305D5528F}"/>
          </ac:picMkLst>
        </pc:picChg>
        <pc:picChg chg="del">
          <ac:chgData name="Richard Chalk" userId="287f8aa4f4de1d19" providerId="LiveId" clId="{404ACD4A-D5E2-4191-B481-235526E58B99}" dt="2023-05-08T09:51:43.850" v="6627" actId="478"/>
          <ac:picMkLst>
            <pc:docMk/>
            <pc:sldMk cId="3057935187" sldId="294"/>
            <ac:picMk id="10" creationId="{9635E67B-5633-B2A9-49F4-03D826E0DC36}"/>
          </ac:picMkLst>
        </pc:picChg>
      </pc:sldChg>
      <pc:sldChg chg="addSp delSp modSp add mod modNotesTx">
        <pc:chgData name="Richard Chalk" userId="287f8aa4f4de1d19" providerId="LiveId" clId="{404ACD4A-D5E2-4191-B481-235526E58B99}" dt="2023-05-08T11:39:12.152" v="6999" actId="113"/>
        <pc:sldMkLst>
          <pc:docMk/>
          <pc:sldMk cId="1028571296" sldId="295"/>
        </pc:sldMkLst>
        <pc:spChg chg="del">
          <ac:chgData name="Richard Chalk" userId="287f8aa4f4de1d19" providerId="LiveId" clId="{404ACD4A-D5E2-4191-B481-235526E58B99}" dt="2023-05-08T11:30:31.096" v="6889" actId="478"/>
          <ac:spMkLst>
            <pc:docMk/>
            <pc:sldMk cId="1028571296" sldId="295"/>
            <ac:spMk id="5" creationId="{38E3D0ED-9D91-52EF-3045-04F55B2C41E6}"/>
          </ac:spMkLst>
        </pc:spChg>
        <pc:spChg chg="del">
          <ac:chgData name="Richard Chalk" userId="287f8aa4f4de1d19" providerId="LiveId" clId="{404ACD4A-D5E2-4191-B481-235526E58B99}" dt="2023-05-08T11:31:36.979" v="6925" actId="478"/>
          <ac:spMkLst>
            <pc:docMk/>
            <pc:sldMk cId="1028571296" sldId="295"/>
            <ac:spMk id="7" creationId="{4477D5B8-0271-B704-FB42-AA157C6D9A12}"/>
          </ac:spMkLst>
        </pc:spChg>
        <pc:spChg chg="add mod">
          <ac:chgData name="Richard Chalk" userId="287f8aa4f4de1d19" providerId="LiveId" clId="{404ACD4A-D5E2-4191-B481-235526E58B99}" dt="2023-05-08T11:37:00.017" v="6990" actId="1076"/>
          <ac:spMkLst>
            <pc:docMk/>
            <pc:sldMk cId="1028571296" sldId="295"/>
            <ac:spMk id="9" creationId="{23B9B0FE-9788-EF7B-BE23-ADC599D6C9E9}"/>
          </ac:spMkLst>
        </pc:spChg>
        <pc:spChg chg="mod">
          <ac:chgData name="Richard Chalk" userId="287f8aa4f4de1d19" providerId="LiveId" clId="{404ACD4A-D5E2-4191-B481-235526E58B99}" dt="2023-05-08T11:29:43.732" v="6885" actId="20577"/>
          <ac:spMkLst>
            <pc:docMk/>
            <pc:sldMk cId="1028571296" sldId="295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1:39:12.152" v="6999" actId="113"/>
          <ac:spMkLst>
            <pc:docMk/>
            <pc:sldMk cId="1028571296" sldId="295"/>
            <ac:spMk id="127" creationId="{00000000-0000-0000-0000-000000000000}"/>
          </ac:spMkLst>
        </pc:spChg>
        <pc:graphicFrameChg chg="add del mod modGraphic">
          <ac:chgData name="Richard Chalk" userId="287f8aa4f4de1d19" providerId="LiveId" clId="{404ACD4A-D5E2-4191-B481-235526E58B99}" dt="2023-05-08T11:30:06.619" v="6888" actId="478"/>
          <ac:graphicFrameMkLst>
            <pc:docMk/>
            <pc:sldMk cId="1028571296" sldId="295"/>
            <ac:graphicFrameMk id="3" creationId="{D0FB3D33-974A-F9E3-BF9B-CA2ACC1E9730}"/>
          </ac:graphicFrameMkLst>
        </pc:graphicFrameChg>
        <pc:picChg chg="del">
          <ac:chgData name="Richard Chalk" userId="287f8aa4f4de1d19" providerId="LiveId" clId="{404ACD4A-D5E2-4191-B481-235526E58B99}" dt="2023-05-08T11:29:46.446" v="6886" actId="478"/>
          <ac:picMkLst>
            <pc:docMk/>
            <pc:sldMk cId="1028571296" sldId="295"/>
            <ac:picMk id="4" creationId="{1DF112CC-7DA6-51DC-84CF-5C3A75A17B85}"/>
          </ac:picMkLst>
        </pc:picChg>
        <pc:picChg chg="del">
          <ac:chgData name="Richard Chalk" userId="287f8aa4f4de1d19" providerId="LiveId" clId="{404ACD4A-D5E2-4191-B481-235526E58B99}" dt="2023-05-08T09:57:49.611" v="6861" actId="478"/>
          <ac:picMkLst>
            <pc:docMk/>
            <pc:sldMk cId="1028571296" sldId="295"/>
            <ac:picMk id="8" creationId="{C92C8598-7AA0-C350-4971-2FA305D5528F}"/>
          </ac:picMkLst>
        </pc:picChg>
        <pc:picChg chg="add mod">
          <ac:chgData name="Richard Chalk" userId="287f8aa4f4de1d19" providerId="LiveId" clId="{404ACD4A-D5E2-4191-B481-235526E58B99}" dt="2023-05-08T11:37:18.310" v="6993" actId="167"/>
          <ac:picMkLst>
            <pc:docMk/>
            <pc:sldMk cId="1028571296" sldId="295"/>
            <ac:picMk id="10" creationId="{52BBE65E-7041-77B6-0C42-A7F15E46A5A4}"/>
          </ac:picMkLst>
        </pc:picChg>
      </pc:sldChg>
      <pc:sldChg chg="addSp modSp add mod">
        <pc:chgData name="Richard Chalk" userId="287f8aa4f4de1d19" providerId="LiveId" clId="{404ACD4A-D5E2-4191-B481-235526E58B99}" dt="2023-05-08T14:52:31.790" v="7550" actId="6549"/>
        <pc:sldMkLst>
          <pc:docMk/>
          <pc:sldMk cId="813653697" sldId="296"/>
        </pc:sldMkLst>
        <pc:spChg chg="add mod">
          <ac:chgData name="Richard Chalk" userId="287f8aa4f4de1d19" providerId="LiveId" clId="{404ACD4A-D5E2-4191-B481-235526E58B99}" dt="2023-05-08T11:37:22.084" v="6994"/>
          <ac:spMkLst>
            <pc:docMk/>
            <pc:sldMk cId="813653697" sldId="296"/>
            <ac:spMk id="4" creationId="{F3FF1DED-8200-5F77-7C48-B8DE53F8AE58}"/>
          </ac:spMkLst>
        </pc:spChg>
        <pc:spChg chg="mod">
          <ac:chgData name="Richard Chalk" userId="287f8aa4f4de1d19" providerId="LiveId" clId="{404ACD4A-D5E2-4191-B481-235526E58B99}" dt="2023-05-08T11:33:14.810" v="6951" actId="5793"/>
          <ac:spMkLst>
            <pc:docMk/>
            <pc:sldMk cId="813653697" sldId="296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52:31.790" v="7550" actId="6549"/>
          <ac:spMkLst>
            <pc:docMk/>
            <pc:sldMk cId="813653697" sldId="296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11:37:22.084" v="6994"/>
          <ac:picMkLst>
            <pc:docMk/>
            <pc:sldMk cId="813653697" sldId="296"/>
            <ac:picMk id="3" creationId="{128B4801-90B9-386F-C048-5D7E630C9CC4}"/>
          </ac:picMkLst>
        </pc:picChg>
      </pc:sldChg>
      <pc:sldChg chg="modSp add mod">
        <pc:chgData name="Richard Chalk" userId="287f8aa4f4de1d19" providerId="LiveId" clId="{404ACD4A-D5E2-4191-B481-235526E58B99}" dt="2023-05-08T15:15:27.906" v="7561" actId="20577"/>
        <pc:sldMkLst>
          <pc:docMk/>
          <pc:sldMk cId="3365389252" sldId="297"/>
        </pc:sldMkLst>
        <pc:spChg chg="mod">
          <ac:chgData name="Richard Chalk" userId="287f8aa4f4de1d19" providerId="LiveId" clId="{404ACD4A-D5E2-4191-B481-235526E58B99}" dt="2023-05-08T15:15:27.906" v="7561" actId="20577"/>
          <ac:spMkLst>
            <pc:docMk/>
            <pc:sldMk cId="3365389252" sldId="297"/>
            <ac:spMk id="118" creationId="{00000000-0000-0000-0000-000000000000}"/>
          </ac:spMkLst>
        </pc:spChg>
      </pc:sldChg>
      <pc:sldChg chg="addSp modSp add mod">
        <pc:chgData name="Richard Chalk" userId="287f8aa4f4de1d19" providerId="LiveId" clId="{404ACD4A-D5E2-4191-B481-235526E58B99}" dt="2023-05-08T15:15:34.502" v="7573" actId="20577"/>
        <pc:sldMkLst>
          <pc:docMk/>
          <pc:sldMk cId="1928615260" sldId="298"/>
        </pc:sldMkLst>
        <pc:spChg chg="add mod">
          <ac:chgData name="Richard Chalk" userId="287f8aa4f4de1d19" providerId="LiveId" clId="{404ACD4A-D5E2-4191-B481-235526E58B99}" dt="2023-05-08T11:49:08.865" v="7184" actId="14100"/>
          <ac:spMkLst>
            <pc:docMk/>
            <pc:sldMk cId="1928615260" sldId="298"/>
            <ac:spMk id="4" creationId="{DF70D83C-F9B3-572A-E005-46D94D645517}"/>
          </ac:spMkLst>
        </pc:spChg>
        <pc:spChg chg="mod">
          <ac:chgData name="Richard Chalk" userId="287f8aa4f4de1d19" providerId="LiveId" clId="{404ACD4A-D5E2-4191-B481-235526E58B99}" dt="2023-05-08T11:43:04.952" v="7004" actId="14100"/>
          <ac:spMkLst>
            <pc:docMk/>
            <pc:sldMk cId="1928615260" sldId="298"/>
            <ac:spMk id="9" creationId="{23B9B0FE-9788-EF7B-BE23-ADC599D6C9E9}"/>
          </ac:spMkLst>
        </pc:spChg>
        <pc:spChg chg="mod">
          <ac:chgData name="Richard Chalk" userId="287f8aa4f4de1d19" providerId="LiveId" clId="{404ACD4A-D5E2-4191-B481-235526E58B99}" dt="2023-05-08T15:15:34.502" v="7573" actId="20577"/>
          <ac:spMkLst>
            <pc:docMk/>
            <pc:sldMk cId="1928615260" sldId="298"/>
            <ac:spMk id="126" creationId="{00000000-0000-0000-0000-000000000000}"/>
          </ac:spMkLst>
        </pc:spChg>
        <pc:spChg chg="mod">
          <ac:chgData name="Richard Chalk" userId="287f8aa4f4de1d19" providerId="LiveId" clId="{404ACD4A-D5E2-4191-B481-235526E58B99}" dt="2023-05-08T14:52:48.491" v="7551" actId="113"/>
          <ac:spMkLst>
            <pc:docMk/>
            <pc:sldMk cId="1928615260" sldId="298"/>
            <ac:spMk id="127" creationId="{00000000-0000-0000-0000-000000000000}"/>
          </ac:spMkLst>
        </pc:spChg>
        <pc:picChg chg="add mod">
          <ac:chgData name="Richard Chalk" userId="287f8aa4f4de1d19" providerId="LiveId" clId="{404ACD4A-D5E2-4191-B481-235526E58B99}" dt="2023-05-08T11:45:26.827" v="7068" actId="1035"/>
          <ac:picMkLst>
            <pc:docMk/>
            <pc:sldMk cId="1928615260" sldId="298"/>
            <ac:picMk id="3" creationId="{7D2D9FE5-FF26-1D71-1635-54A73637416C}"/>
          </ac:picMkLst>
        </pc:picChg>
      </pc:sldChg>
      <pc:sldChg chg="addSp modSp add modNotes">
        <pc:chgData name="Richard Chalk" userId="287f8aa4f4de1d19" providerId="LiveId" clId="{404ACD4A-D5E2-4191-B481-235526E58B99}" dt="2023-05-08T15:21:50.871" v="7615"/>
        <pc:sldMkLst>
          <pc:docMk/>
          <pc:sldMk cId="0" sldId="299"/>
        </pc:sldMkLst>
        <pc:spChg chg="add mod">
          <ac:chgData name="Richard Chalk" userId="287f8aa4f4de1d19" providerId="LiveId" clId="{404ACD4A-D5E2-4191-B481-235526E58B99}" dt="2023-05-08T15:21:50.871" v="7615"/>
          <ac:spMkLst>
            <pc:docMk/>
            <pc:sldMk cId="0" sldId="299"/>
            <ac:spMk id="3" creationId="{C94366A8-7AB2-EE66-341E-A1BD0A71168D}"/>
          </ac:spMkLst>
        </pc:spChg>
        <pc:picChg chg="add mod">
          <ac:chgData name="Richard Chalk" userId="287f8aa4f4de1d19" providerId="LiveId" clId="{404ACD4A-D5E2-4191-B481-235526E58B99}" dt="2023-05-08T15:21:50.871" v="7615"/>
          <ac:picMkLst>
            <pc:docMk/>
            <pc:sldMk cId="0" sldId="299"/>
            <ac:picMk id="2" creationId="{8C6E6EBD-F315-E39C-D9AB-5F0DBF704255}"/>
          </ac:picMkLst>
        </pc:picChg>
      </pc:sldChg>
      <pc:sldChg chg="modSp add del mod">
        <pc:chgData name="Richard Chalk" userId="287f8aa4f4de1d19" providerId="LiveId" clId="{404ACD4A-D5E2-4191-B481-235526E58B99}" dt="2023-05-08T15:15:07.290" v="7558" actId="47"/>
        <pc:sldMkLst>
          <pc:docMk/>
          <pc:sldMk cId="375525908" sldId="299"/>
        </pc:sldMkLst>
        <pc:spChg chg="mod">
          <ac:chgData name="Richard Chalk" userId="287f8aa4f4de1d19" providerId="LiveId" clId="{404ACD4A-D5E2-4191-B481-235526E58B99}" dt="2023-05-08T14:55:37.223" v="7555" actId="20577"/>
          <ac:spMkLst>
            <pc:docMk/>
            <pc:sldMk cId="375525908" sldId="299"/>
            <ac:spMk id="126" creationId="{00000000-0000-0000-0000-000000000000}"/>
          </ac:spMkLst>
        </pc:spChg>
      </pc:sldChg>
      <pc:sldChg chg="addSp modSp add mod ord modNotes">
        <pc:chgData name="Richard Chalk" userId="287f8aa4f4de1d19" providerId="LiveId" clId="{404ACD4A-D5E2-4191-B481-235526E58B99}" dt="2023-05-08T15:22:01.667" v="7622" actId="20577"/>
        <pc:sldMkLst>
          <pc:docMk/>
          <pc:sldMk cId="0" sldId="300"/>
        </pc:sldMkLst>
        <pc:spChg chg="add mod">
          <ac:chgData name="Richard Chalk" userId="287f8aa4f4de1d19" providerId="LiveId" clId="{404ACD4A-D5E2-4191-B481-235526E58B99}" dt="2023-05-08T15:22:01.667" v="7622" actId="20577"/>
          <ac:spMkLst>
            <pc:docMk/>
            <pc:sldMk cId="0" sldId="300"/>
            <ac:spMk id="2" creationId="{B4819245-4329-76A9-2AA2-39F62299A7AA}"/>
          </ac:spMkLst>
        </pc:spChg>
      </pc:sldChg>
      <pc:sldChg chg="add ord modNotes">
        <pc:chgData name="Richard Chalk" userId="287f8aa4f4de1d19" providerId="LiveId" clId="{404ACD4A-D5E2-4191-B481-235526E58B99}" dt="2023-05-08T15:21:14.463" v="7591"/>
        <pc:sldMkLst>
          <pc:docMk/>
          <pc:sldMk cId="0" sldId="301"/>
        </pc:sldMkLst>
      </pc:sldChg>
      <pc:sldChg chg="addSp delSp modSp add modNotes">
        <pc:chgData name="Richard Chalk" userId="287f8aa4f4de1d19" providerId="LiveId" clId="{404ACD4A-D5E2-4191-B481-235526E58B99}" dt="2023-05-08T15:23:08.726" v="7625" actId="478"/>
        <pc:sldMkLst>
          <pc:docMk/>
          <pc:sldMk cId="0" sldId="302"/>
        </pc:sldMkLst>
        <pc:spChg chg="add del mod">
          <ac:chgData name="Richard Chalk" userId="287f8aa4f4de1d19" providerId="LiveId" clId="{404ACD4A-D5E2-4191-B481-235526E58B99}" dt="2023-05-08T15:23:08.726" v="7625" actId="478"/>
          <ac:spMkLst>
            <pc:docMk/>
            <pc:sldMk cId="0" sldId="302"/>
            <ac:spMk id="3" creationId="{5A30C94A-1158-C617-35E0-EAFD9DF40DA2}"/>
          </ac:spMkLst>
        </pc:spChg>
        <pc:picChg chg="add del mod">
          <ac:chgData name="Richard Chalk" userId="287f8aa4f4de1d19" providerId="LiveId" clId="{404ACD4A-D5E2-4191-B481-235526E58B99}" dt="2023-05-08T15:23:08.726" v="7625" actId="478"/>
          <ac:picMkLst>
            <pc:docMk/>
            <pc:sldMk cId="0" sldId="302"/>
            <ac:picMk id="2" creationId="{C06C7205-4E60-71BA-9919-42FB592564D5}"/>
          </ac:picMkLst>
        </pc:picChg>
      </pc:sldChg>
      <pc:sldChg chg="add">
        <pc:chgData name="Richard Chalk" userId="287f8aa4f4de1d19" providerId="LiveId" clId="{404ACD4A-D5E2-4191-B481-235526E58B99}" dt="2023-05-08T15:22:55.026" v="7624"/>
        <pc:sldMkLst>
          <pc:docMk/>
          <pc:sldMk cId="3949611291" sldId="303"/>
        </pc:sldMkLst>
      </pc:sldChg>
      <pc:sldChg chg="add">
        <pc:chgData name="Richard Chalk" userId="287f8aa4f4de1d19" providerId="LiveId" clId="{404ACD4A-D5E2-4191-B481-235526E58B99}" dt="2023-05-08T15:15:09.958" v="7559"/>
        <pc:sldMkLst>
          <pc:docMk/>
          <pc:sldMk cId="0" sldId="304"/>
        </pc:sldMkLst>
      </pc:sldChg>
      <pc:sldChg chg="add">
        <pc:chgData name="Richard Chalk" userId="287f8aa4f4de1d19" providerId="LiveId" clId="{404ACD4A-D5E2-4191-B481-235526E58B99}" dt="2023-05-08T15:15:09.958" v="7559"/>
        <pc:sldMkLst>
          <pc:docMk/>
          <pc:sldMk cId="0" sldId="305"/>
        </pc:sldMkLst>
      </pc:sldChg>
      <pc:sldChg chg="add ord modNotes">
        <pc:chgData name="Richard Chalk" userId="287f8aa4f4de1d19" providerId="LiveId" clId="{404ACD4A-D5E2-4191-B481-235526E58B99}" dt="2023-05-08T15:23:27.650" v="7627"/>
        <pc:sldMkLst>
          <pc:docMk/>
          <pc:sldMk cId="0" sldId="306"/>
        </pc:sldMkLst>
      </pc:sldChg>
      <pc:sldChg chg="addSp delSp modSp add mod modNotes">
        <pc:chgData name="Richard Chalk" userId="287f8aa4f4de1d19" providerId="LiveId" clId="{404ACD4A-D5E2-4191-B481-235526E58B99}" dt="2023-05-08T15:19:33.184" v="7588" actId="21"/>
        <pc:sldMkLst>
          <pc:docMk/>
          <pc:sldMk cId="0" sldId="307"/>
        </pc:sldMkLst>
        <pc:spChg chg="add del mod">
          <ac:chgData name="Richard Chalk" userId="287f8aa4f4de1d19" providerId="LiveId" clId="{404ACD4A-D5E2-4191-B481-235526E58B99}" dt="2023-05-08T15:19:33.184" v="7588" actId="21"/>
          <ac:spMkLst>
            <pc:docMk/>
            <pc:sldMk cId="0" sldId="307"/>
            <ac:spMk id="3" creationId="{F1018BE9-C9A5-0252-EE60-6E9A4F0F3954}"/>
          </ac:spMkLst>
        </pc:spChg>
        <pc:picChg chg="add del mod">
          <ac:chgData name="Richard Chalk" userId="287f8aa4f4de1d19" providerId="LiveId" clId="{404ACD4A-D5E2-4191-B481-235526E58B99}" dt="2023-05-08T15:19:33.184" v="7588" actId="21"/>
          <ac:picMkLst>
            <pc:docMk/>
            <pc:sldMk cId="0" sldId="307"/>
            <ac:picMk id="2" creationId="{3A861199-1F0A-EE51-5490-CB077F008991}"/>
          </ac:picMkLst>
        </pc:picChg>
      </pc:sldChg>
      <pc:sldChg chg="modSp add mod">
        <pc:chgData name="Richard Chalk" userId="287f8aa4f4de1d19" providerId="LiveId" clId="{404ACD4A-D5E2-4191-B481-235526E58B99}" dt="2023-05-08T15:15:09.996" v="7560" actId="27636"/>
        <pc:sldMkLst>
          <pc:docMk/>
          <pc:sldMk cId="0" sldId="308"/>
        </pc:sldMkLst>
        <pc:spChg chg="mod">
          <ac:chgData name="Richard Chalk" userId="287f8aa4f4de1d19" providerId="LiveId" clId="{404ACD4A-D5E2-4191-B481-235526E58B99}" dt="2023-05-08T15:15:09.996" v="7560" actId="27636"/>
          <ac:spMkLst>
            <pc:docMk/>
            <pc:sldMk cId="0" sldId="308"/>
            <ac:spMk id="727" creationId="{00000000-0000-0000-0000-000000000000}"/>
          </ac:spMkLst>
        </pc:spChg>
      </pc:sldChg>
      <pc:sldChg chg="modSp add mod">
        <pc:chgData name="Richard Chalk" userId="287f8aa4f4de1d19" providerId="LiveId" clId="{404ACD4A-D5E2-4191-B481-235526E58B99}" dt="2023-05-08T15:21:40.765" v="7614" actId="20577"/>
        <pc:sldMkLst>
          <pc:docMk/>
          <pc:sldMk cId="3213385662" sldId="309"/>
        </pc:sldMkLst>
        <pc:spChg chg="mod">
          <ac:chgData name="Richard Chalk" userId="287f8aa4f4de1d19" providerId="LiveId" clId="{404ACD4A-D5E2-4191-B481-235526E58B99}" dt="2023-05-08T15:21:40.765" v="7614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modSp add mod">
        <pc:chgData name="Richard Chalk" userId="287f8aa4f4de1d19" providerId="LiveId" clId="{404ACD4A-D5E2-4191-B481-235526E58B99}" dt="2023-05-08T15:23:37.380" v="7633" actId="20577"/>
        <pc:sldMkLst>
          <pc:docMk/>
          <pc:sldMk cId="2116107592" sldId="310"/>
        </pc:sldMkLst>
        <pc:spChg chg="mod">
          <ac:chgData name="Richard Chalk" userId="287f8aa4f4de1d19" providerId="LiveId" clId="{404ACD4A-D5E2-4191-B481-235526E58B99}" dt="2023-05-08T15:23:37.380" v="7633" actId="20577"/>
          <ac:spMkLst>
            <pc:docMk/>
            <pc:sldMk cId="2116107592" sldId="310"/>
            <ac:spMk id="118" creationId="{00000000-0000-0000-0000-000000000000}"/>
          </ac:spMkLst>
        </pc:spChg>
      </pc:sldChg>
    </pc:docChg>
  </pc:docChgLst>
  <pc:docChgLst>
    <pc:chgData name="Richard Chalk" userId="287f8aa4f4de1d19" providerId="LiveId" clId="{8ECAE0DB-C591-4E7B-AC73-68D7D8B63087}"/>
    <pc:docChg chg="modSld">
      <pc:chgData name="Richard Chalk" userId="287f8aa4f4de1d19" providerId="LiveId" clId="{8ECAE0DB-C591-4E7B-AC73-68D7D8B63087}" dt="2024-08-06T12:10:49.923" v="9" actId="20577"/>
      <pc:docMkLst>
        <pc:docMk/>
      </pc:docMkLst>
      <pc:sldChg chg="modSp mod">
        <pc:chgData name="Richard Chalk" userId="287f8aa4f4de1d19" providerId="LiveId" clId="{8ECAE0DB-C591-4E7B-AC73-68D7D8B63087}" dt="2024-08-06T12:10:49.923" v="9" actId="20577"/>
        <pc:sldMkLst>
          <pc:docMk/>
          <pc:sldMk cId="2894557457" sldId="535"/>
        </pc:sldMkLst>
        <pc:spChg chg="mod">
          <ac:chgData name="Richard Chalk" userId="287f8aa4f4de1d19" providerId="LiveId" clId="{8ECAE0DB-C591-4E7B-AC73-68D7D8B63087}" dt="2024-08-06T12:10:49.923" v="9" actId="20577"/>
          <ac:spMkLst>
            <pc:docMk/>
            <pc:sldMk cId="2894557457" sldId="535"/>
            <ac:spMk id="7" creationId="{FAB8E84E-5B16-3F9C-8A91-7CC614CC5667}"/>
          </ac:spMkLst>
        </pc:spChg>
      </pc:sldChg>
    </pc:docChg>
  </pc:docChgLst>
  <pc:docChgLst>
    <pc:chgData name="Richard Chalk" userId="287f8aa4f4de1d19" providerId="LiveId" clId="{D95C05BF-833D-49BE-9C47-05788DF5D36D}"/>
    <pc:docChg chg="undo custSel modSld">
      <pc:chgData name="Richard Chalk" userId="287f8aa4f4de1d19" providerId="LiveId" clId="{D95C05BF-833D-49BE-9C47-05788DF5D36D}" dt="2022-11-09T05:41:59.036" v="495" actId="20577"/>
      <pc:docMkLst>
        <pc:docMk/>
      </pc:docMkLst>
      <pc:sldChg chg="modSp mod">
        <pc:chgData name="Richard Chalk" userId="287f8aa4f4de1d19" providerId="LiveId" clId="{D95C05BF-833D-49BE-9C47-05788DF5D36D}" dt="2022-11-09T05:36:04.610" v="369" actId="27636"/>
        <pc:sldMkLst>
          <pc:docMk/>
          <pc:sldMk cId="0" sldId="256"/>
        </pc:sldMkLst>
        <pc:spChg chg="mod">
          <ac:chgData name="Richard Chalk" userId="287f8aa4f4de1d19" providerId="LiveId" clId="{D95C05BF-833D-49BE-9C47-05788DF5D36D}" dt="2022-11-09T05:36:04.610" v="369" actId="27636"/>
          <ac:spMkLst>
            <pc:docMk/>
            <pc:sldMk cId="0" sldId="256"/>
            <ac:spMk id="119" creationId="{00000000-0000-0000-0000-000000000000}"/>
          </ac:spMkLst>
        </pc:spChg>
      </pc:sldChg>
      <pc:sldChg chg="addSp delSp modSp mod">
        <pc:chgData name="Richard Chalk" userId="287f8aa4f4de1d19" providerId="LiveId" clId="{D95C05BF-833D-49BE-9C47-05788DF5D36D}" dt="2022-11-09T05:41:59.036" v="495" actId="20577"/>
        <pc:sldMkLst>
          <pc:docMk/>
          <pc:sldMk cId="0" sldId="257"/>
        </pc:sldMkLst>
        <pc:spChg chg="mod">
          <ac:chgData name="Richard Chalk" userId="287f8aa4f4de1d19" providerId="LiveId" clId="{D95C05BF-833D-49BE-9C47-05788DF5D36D}" dt="2022-11-09T05:41:59.036" v="495" actId="20577"/>
          <ac:spMkLst>
            <pc:docMk/>
            <pc:sldMk cId="0" sldId="257"/>
            <ac:spMk id="127" creationId="{00000000-0000-0000-0000-000000000000}"/>
          </ac:spMkLst>
        </pc:spChg>
        <pc:picChg chg="add mod">
          <ac:chgData name="Richard Chalk" userId="287f8aa4f4de1d19" providerId="LiveId" clId="{D95C05BF-833D-49BE-9C47-05788DF5D36D}" dt="2022-11-09T05:36:19.966" v="381" actId="1035"/>
          <ac:picMkLst>
            <pc:docMk/>
            <pc:sldMk cId="0" sldId="257"/>
            <ac:picMk id="3" creationId="{143BD36C-96AA-1372-4D44-554B3007C308}"/>
          </ac:picMkLst>
        </pc:picChg>
        <pc:picChg chg="del mod">
          <ac:chgData name="Richard Chalk" userId="287f8aa4f4de1d19" providerId="LiveId" clId="{D95C05BF-833D-49BE-9C47-05788DF5D36D}" dt="2022-11-09T05:36:15.154" v="374" actId="478"/>
          <ac:picMkLst>
            <pc:docMk/>
            <pc:sldMk cId="0" sldId="257"/>
            <ac:picMk id="130" creationId="{00000000-0000-0000-0000-000000000000}"/>
          </ac:picMkLst>
        </pc:picChg>
      </pc:sldChg>
      <pc:sldChg chg="modSp mod">
        <pc:chgData name="Richard Chalk" userId="287f8aa4f4de1d19" providerId="LiveId" clId="{D95C05BF-833D-49BE-9C47-05788DF5D36D}" dt="2022-11-09T05:35:47.311" v="367" actId="20577"/>
        <pc:sldMkLst>
          <pc:docMk/>
          <pc:sldMk cId="0" sldId="258"/>
        </pc:sldMkLst>
        <pc:spChg chg="mod">
          <ac:chgData name="Richard Chalk" userId="287f8aa4f4de1d19" providerId="LiveId" clId="{D95C05BF-833D-49BE-9C47-05788DF5D36D}" dt="2022-11-09T05:35:47.311" v="367" actId="20577"/>
          <ac:spMkLst>
            <pc:docMk/>
            <pc:sldMk cId="0" sldId="258"/>
            <ac:spMk id="136" creationId="{00000000-0000-0000-0000-000000000000}"/>
          </ac:spMkLst>
        </pc:spChg>
      </pc:sldChg>
    </pc:docChg>
  </pc:docChgLst>
  <pc:docChgLst>
    <pc:chgData name="Richard Chalk" userId="287f8aa4f4de1d19" providerId="LiveId" clId="{72481772-B6DC-4D02-8A50-7FAD492496D2}"/>
    <pc:docChg chg="custSel modSld">
      <pc:chgData name="Richard Chalk" userId="287f8aa4f4de1d19" providerId="LiveId" clId="{72481772-B6DC-4D02-8A50-7FAD492496D2}" dt="2023-08-09T19:01:18.211" v="87" actId="20577"/>
      <pc:docMkLst>
        <pc:docMk/>
      </pc:docMkLst>
      <pc:sldChg chg="modNotesTx">
        <pc:chgData name="Richard Chalk" userId="287f8aa4f4de1d19" providerId="LiveId" clId="{72481772-B6DC-4D02-8A50-7FAD492496D2}" dt="2023-08-09T19:01:18.211" v="87" actId="20577"/>
        <pc:sldMkLst>
          <pc:docMk/>
          <pc:sldMk cId="1976385336" sldId="313"/>
        </pc:sldMkLst>
      </pc:sldChg>
    </pc:docChg>
  </pc:docChgLst>
  <pc:docChgLst>
    <pc:chgData name="Richard Chalk" userId="287f8aa4f4de1d19" providerId="LiveId" clId="{F31ABBAB-5EBA-4354-958A-33F35CB755C3}"/>
    <pc:docChg chg="modSld">
      <pc:chgData name="Richard Chalk" userId="287f8aa4f4de1d19" providerId="LiveId" clId="{F31ABBAB-5EBA-4354-958A-33F35CB755C3}" dt="2023-09-06T18:01:27.112" v="21" actId="1036"/>
      <pc:docMkLst>
        <pc:docMk/>
      </pc:docMkLst>
      <pc:sldChg chg="modSp mod">
        <pc:chgData name="Richard Chalk" userId="287f8aa4f4de1d19" providerId="LiveId" clId="{F31ABBAB-5EBA-4354-958A-33F35CB755C3}" dt="2023-09-06T18:01:27.112" v="21" actId="1036"/>
        <pc:sldMkLst>
          <pc:docMk/>
          <pc:sldMk cId="125677320" sldId="315"/>
        </pc:sldMkLst>
        <pc:spChg chg="mod">
          <ac:chgData name="Richard Chalk" userId="287f8aa4f4de1d19" providerId="LiveId" clId="{F31ABBAB-5EBA-4354-958A-33F35CB755C3}" dt="2023-09-06T18:01:27.112" v="21" actId="1036"/>
          <ac:spMkLst>
            <pc:docMk/>
            <pc:sldMk cId="125677320" sldId="315"/>
            <ac:spMk id="9" creationId="{7724F5C4-BF2A-68ED-24DE-113ABBCBE1C9}"/>
          </ac:spMkLst>
        </pc:spChg>
      </pc:sldChg>
    </pc:docChg>
  </pc:docChgLst>
  <pc:docChgLst>
    <pc:chgData name="Richard Chalk" userId="287f8aa4f4de1d19" providerId="LiveId" clId="{B7263E12-8C98-4C0D-9AB5-1239202F60B2}"/>
    <pc:docChg chg="undo custSel addSld delSld modSld sldOrd">
      <pc:chgData name="Richard Chalk" userId="287f8aa4f4de1d19" providerId="LiveId" clId="{B7263E12-8C98-4C0D-9AB5-1239202F60B2}" dt="2023-05-12T09:39:15.488" v="2177" actId="1076"/>
      <pc:docMkLst>
        <pc:docMk/>
      </pc:docMkLst>
      <pc:sldChg chg="addSp modSp mod">
        <pc:chgData name="Richard Chalk" userId="287f8aa4f4de1d19" providerId="LiveId" clId="{B7263E12-8C98-4C0D-9AB5-1239202F60B2}" dt="2023-05-12T08:44:49.064" v="27" actId="552"/>
        <pc:sldMkLst>
          <pc:docMk/>
          <pc:sldMk cId="0" sldId="299"/>
        </pc:sldMkLst>
        <pc:spChg chg="add mod">
          <ac:chgData name="Richard Chalk" userId="287f8aa4f4de1d19" providerId="LiveId" clId="{B7263E12-8C98-4C0D-9AB5-1239202F60B2}" dt="2023-05-12T08:44:49.064" v="27" actId="552"/>
          <ac:spMkLst>
            <pc:docMk/>
            <pc:sldMk cId="0" sldId="299"/>
            <ac:spMk id="2" creationId="{916716D2-1199-DA83-4032-C4C3E1EE2908}"/>
          </ac:spMkLst>
        </pc:spChg>
        <pc:spChg chg="add mod">
          <ac:chgData name="Richard Chalk" userId="287f8aa4f4de1d19" providerId="LiveId" clId="{B7263E12-8C98-4C0D-9AB5-1239202F60B2}" dt="2023-05-12T08:44:49.064" v="27" actId="552"/>
          <ac:spMkLst>
            <pc:docMk/>
            <pc:sldMk cId="0" sldId="299"/>
            <ac:spMk id="3" creationId="{521D2D56-30D7-4260-8CE7-D5BB398193FF}"/>
          </ac:spMkLst>
        </pc:spChg>
        <pc:spChg chg="add mod">
          <ac:chgData name="Richard Chalk" userId="287f8aa4f4de1d19" providerId="LiveId" clId="{B7263E12-8C98-4C0D-9AB5-1239202F60B2}" dt="2023-05-12T08:44:49.064" v="27" actId="552"/>
          <ac:spMkLst>
            <pc:docMk/>
            <pc:sldMk cId="0" sldId="299"/>
            <ac:spMk id="10" creationId="{C239DA78-E37A-D25E-DB39-F2BE33A3FAEB}"/>
          </ac:spMkLst>
        </pc:spChg>
        <pc:spChg chg="add mod">
          <ac:chgData name="Richard Chalk" userId="287f8aa4f4de1d19" providerId="LiveId" clId="{B7263E12-8C98-4C0D-9AB5-1239202F60B2}" dt="2023-05-12T08:44:49.064" v="27" actId="552"/>
          <ac:spMkLst>
            <pc:docMk/>
            <pc:sldMk cId="0" sldId="299"/>
            <ac:spMk id="11" creationId="{0CEC7D0C-2714-CE41-FDA9-EA2274999D89}"/>
          </ac:spMkLst>
        </pc:spChg>
        <pc:spChg chg="mod">
          <ac:chgData name="Richard Chalk" userId="287f8aa4f4de1d19" providerId="LiveId" clId="{B7263E12-8C98-4C0D-9AB5-1239202F60B2}" dt="2023-05-12T08:44:07.791" v="8" actId="207"/>
          <ac:spMkLst>
            <pc:docMk/>
            <pc:sldMk cId="0" sldId="299"/>
            <ac:spMk id="658" creationId="{00000000-0000-0000-0000-000000000000}"/>
          </ac:spMkLst>
        </pc:spChg>
      </pc:sldChg>
      <pc:sldChg chg="del">
        <pc:chgData name="Richard Chalk" userId="287f8aa4f4de1d19" providerId="LiveId" clId="{B7263E12-8C98-4C0D-9AB5-1239202F60B2}" dt="2023-05-12T09:23:38.837" v="1686" actId="47"/>
        <pc:sldMkLst>
          <pc:docMk/>
          <pc:sldMk cId="3949611291" sldId="303"/>
        </pc:sldMkLst>
      </pc:sldChg>
      <pc:sldChg chg="addSp delSp modSp del mod modNotes">
        <pc:chgData name="Richard Chalk" userId="287f8aa4f4de1d19" providerId="LiveId" clId="{B7263E12-8C98-4C0D-9AB5-1239202F60B2}" dt="2023-05-12T08:52:56.122" v="164" actId="47"/>
        <pc:sldMkLst>
          <pc:docMk/>
          <pc:sldMk cId="0" sldId="305"/>
        </pc:sldMkLst>
        <pc:spChg chg="add mod">
          <ac:chgData name="Richard Chalk" userId="287f8aa4f4de1d19" providerId="LiveId" clId="{B7263E12-8C98-4C0D-9AB5-1239202F60B2}" dt="2023-05-12T08:45:57.990" v="40" actId="20577"/>
          <ac:spMkLst>
            <pc:docMk/>
            <pc:sldMk cId="0" sldId="305"/>
            <ac:spMk id="3" creationId="{923ED475-0EC0-8924-1C2F-2A2146E4B2BB}"/>
          </ac:spMkLst>
        </pc:spChg>
        <pc:spChg chg="del">
          <ac:chgData name="Richard Chalk" userId="287f8aa4f4de1d19" providerId="LiveId" clId="{B7263E12-8C98-4C0D-9AB5-1239202F60B2}" dt="2023-05-12T08:45:47.592" v="29" actId="478"/>
          <ac:spMkLst>
            <pc:docMk/>
            <pc:sldMk cId="0" sldId="305"/>
            <ac:spMk id="704" creationId="{00000000-0000-0000-0000-000000000000}"/>
          </ac:spMkLst>
        </pc:spChg>
        <pc:picChg chg="add mod">
          <ac:chgData name="Richard Chalk" userId="287f8aa4f4de1d19" providerId="LiveId" clId="{B7263E12-8C98-4C0D-9AB5-1239202F60B2}" dt="2023-05-12T08:45:38.362" v="28"/>
          <ac:picMkLst>
            <pc:docMk/>
            <pc:sldMk cId="0" sldId="305"/>
            <ac:picMk id="2" creationId="{0C2877AF-34FD-E84E-B448-512FD0AACD93}"/>
          </ac:picMkLst>
        </pc:picChg>
      </pc:sldChg>
      <pc:sldChg chg="del">
        <pc:chgData name="Richard Chalk" userId="287f8aa4f4de1d19" providerId="LiveId" clId="{B7263E12-8C98-4C0D-9AB5-1239202F60B2}" dt="2023-05-12T09:15:48.051" v="1265" actId="47"/>
        <pc:sldMkLst>
          <pc:docMk/>
          <pc:sldMk cId="0" sldId="306"/>
        </pc:sldMkLst>
      </pc:sldChg>
      <pc:sldChg chg="del">
        <pc:chgData name="Richard Chalk" userId="287f8aa4f4de1d19" providerId="LiveId" clId="{B7263E12-8C98-4C0D-9AB5-1239202F60B2}" dt="2023-05-12T09:08:55.472" v="953" actId="47"/>
        <pc:sldMkLst>
          <pc:docMk/>
          <pc:sldMk cId="0" sldId="307"/>
        </pc:sldMkLst>
      </pc:sldChg>
      <pc:sldChg chg="del">
        <pc:chgData name="Richard Chalk" userId="287f8aa4f4de1d19" providerId="LiveId" clId="{B7263E12-8C98-4C0D-9AB5-1239202F60B2}" dt="2023-05-12T09:20:21.938" v="1509" actId="47"/>
        <pc:sldMkLst>
          <pc:docMk/>
          <pc:sldMk cId="0" sldId="308"/>
        </pc:sldMkLst>
      </pc:sldChg>
      <pc:sldChg chg="modSp add mod ord">
        <pc:chgData name="Richard Chalk" userId="287f8aa4f4de1d19" providerId="LiveId" clId="{B7263E12-8C98-4C0D-9AB5-1239202F60B2}" dt="2023-05-12T08:46:40.509" v="54" actId="20577"/>
        <pc:sldMkLst>
          <pc:docMk/>
          <pc:sldMk cId="2239375013" sldId="311"/>
        </pc:sldMkLst>
        <pc:spChg chg="mod">
          <ac:chgData name="Richard Chalk" userId="287f8aa4f4de1d19" providerId="LiveId" clId="{B7263E12-8C98-4C0D-9AB5-1239202F60B2}" dt="2023-05-12T08:46:40.509" v="54" actId="20577"/>
          <ac:spMkLst>
            <pc:docMk/>
            <pc:sldMk cId="2239375013" sldId="311"/>
            <ac:spMk id="118" creationId="{00000000-0000-0000-0000-000000000000}"/>
          </ac:spMkLst>
        </pc:spChg>
      </pc:sldChg>
      <pc:sldChg chg="addSp delSp modSp add mod">
        <pc:chgData name="Richard Chalk" userId="287f8aa4f4de1d19" providerId="LiveId" clId="{B7263E12-8C98-4C0D-9AB5-1239202F60B2}" dt="2023-05-12T08:52:47.125" v="163" actId="113"/>
        <pc:sldMkLst>
          <pc:docMk/>
          <pc:sldMk cId="3713879004" sldId="312"/>
        </pc:sldMkLst>
        <pc:spChg chg="mod">
          <ac:chgData name="Richard Chalk" userId="287f8aa4f4de1d19" providerId="LiveId" clId="{B7263E12-8C98-4C0D-9AB5-1239202F60B2}" dt="2023-05-12T08:52:47.125" v="163" actId="113"/>
          <ac:spMkLst>
            <pc:docMk/>
            <pc:sldMk cId="3713879004" sldId="312"/>
            <ac:spMk id="2" creationId="{ECDD28F4-C2BD-5E5B-5623-08130E6BF6C2}"/>
          </ac:spMkLst>
        </pc:spChg>
        <pc:spChg chg="add mod">
          <ac:chgData name="Richard Chalk" userId="287f8aa4f4de1d19" providerId="LiveId" clId="{B7263E12-8C98-4C0D-9AB5-1239202F60B2}" dt="2023-05-12T08:52:20.462" v="147" actId="1037"/>
          <ac:spMkLst>
            <pc:docMk/>
            <pc:sldMk cId="3713879004" sldId="312"/>
            <ac:spMk id="4" creationId="{C3104FC1-4DD5-4F03-2B53-AFB6E3151B1C}"/>
          </ac:spMkLst>
        </pc:spChg>
        <pc:spChg chg="mod">
          <ac:chgData name="Richard Chalk" userId="287f8aa4f4de1d19" providerId="LiveId" clId="{B7263E12-8C98-4C0D-9AB5-1239202F60B2}" dt="2023-05-12T08:51:41.390" v="138" actId="14100"/>
          <ac:spMkLst>
            <pc:docMk/>
            <pc:sldMk cId="3713879004" sldId="312"/>
            <ac:spMk id="5" creationId="{0C73B2D8-8ECE-5D11-1411-429F6429D9FA}"/>
          </ac:spMkLst>
        </pc:spChg>
        <pc:spChg chg="mod">
          <ac:chgData name="Richard Chalk" userId="287f8aa4f4de1d19" providerId="LiveId" clId="{B7263E12-8C98-4C0D-9AB5-1239202F60B2}" dt="2023-05-12T08:47:58.258" v="109" actId="20577"/>
          <ac:spMkLst>
            <pc:docMk/>
            <pc:sldMk cId="3713879004" sldId="312"/>
            <ac:spMk id="6" creationId="{1FAF2A17-E211-CBB3-E7B4-7210C49D29AE}"/>
          </ac:spMkLst>
        </pc:spChg>
        <pc:spChg chg="add del mod">
          <ac:chgData name="Richard Chalk" userId="287f8aa4f4de1d19" providerId="LiveId" clId="{B7263E12-8C98-4C0D-9AB5-1239202F60B2}" dt="2023-05-12T08:52:24.941" v="148" actId="478"/>
          <ac:spMkLst>
            <pc:docMk/>
            <pc:sldMk cId="3713879004" sldId="312"/>
            <ac:spMk id="8" creationId="{EF547F1E-68D6-A082-1118-F66D1E418EF3}"/>
          </ac:spMkLst>
        </pc:spChg>
        <pc:spChg chg="add mod">
          <ac:chgData name="Richard Chalk" userId="287f8aa4f4de1d19" providerId="LiveId" clId="{B7263E12-8C98-4C0D-9AB5-1239202F60B2}" dt="2023-05-12T08:52:39.372" v="162" actId="1038"/>
          <ac:spMkLst>
            <pc:docMk/>
            <pc:sldMk cId="3713879004" sldId="312"/>
            <ac:spMk id="9" creationId="{C6CEE384-8C88-DAB0-38DD-8EE840FD8368}"/>
          </ac:spMkLst>
        </pc:spChg>
        <pc:picChg chg="del">
          <ac:chgData name="Richard Chalk" userId="287f8aa4f4de1d19" providerId="LiveId" clId="{B7263E12-8C98-4C0D-9AB5-1239202F60B2}" dt="2023-05-12T08:47:22.645" v="82" actId="478"/>
          <ac:picMkLst>
            <pc:docMk/>
            <pc:sldMk cId="3713879004" sldId="312"/>
            <ac:picMk id="7" creationId="{0EC6CA0C-FEAC-C173-FC0C-F5B196CA2C52}"/>
          </ac:picMkLst>
        </pc:picChg>
      </pc:sldChg>
      <pc:sldChg chg="addSp delSp modSp add mod ord modNotesTx">
        <pc:chgData name="Richard Chalk" userId="287f8aa4f4de1d19" providerId="LiveId" clId="{B7263E12-8C98-4C0D-9AB5-1239202F60B2}" dt="2023-05-12T09:39:15.488" v="2177" actId="1076"/>
        <pc:sldMkLst>
          <pc:docMk/>
          <pc:sldMk cId="1976385336" sldId="313"/>
        </pc:sldMkLst>
        <pc:spChg chg="mod">
          <ac:chgData name="Richard Chalk" userId="287f8aa4f4de1d19" providerId="LiveId" clId="{B7263E12-8C98-4C0D-9AB5-1239202F60B2}" dt="2023-05-12T08:53:44.037" v="175" actId="20577"/>
          <ac:spMkLst>
            <pc:docMk/>
            <pc:sldMk cId="1976385336" sldId="313"/>
            <ac:spMk id="2" creationId="{ECDD28F4-C2BD-5E5B-5623-08130E6BF6C2}"/>
          </ac:spMkLst>
        </pc:spChg>
        <pc:spChg chg="del">
          <ac:chgData name="Richard Chalk" userId="287f8aa4f4de1d19" providerId="LiveId" clId="{B7263E12-8C98-4C0D-9AB5-1239202F60B2}" dt="2023-05-12T08:54:01.939" v="178" actId="478"/>
          <ac:spMkLst>
            <pc:docMk/>
            <pc:sldMk cId="1976385336" sldId="313"/>
            <ac:spMk id="4" creationId="{C3104FC1-4DD5-4F03-2B53-AFB6E3151B1C}"/>
          </ac:spMkLst>
        </pc:spChg>
        <pc:spChg chg="del">
          <ac:chgData name="Richard Chalk" userId="287f8aa4f4de1d19" providerId="LiveId" clId="{B7263E12-8C98-4C0D-9AB5-1239202F60B2}" dt="2023-05-12T08:53:59.858" v="177" actId="478"/>
          <ac:spMkLst>
            <pc:docMk/>
            <pc:sldMk cId="1976385336" sldId="313"/>
            <ac:spMk id="5" creationId="{0C73B2D8-8ECE-5D11-1411-429F6429D9FA}"/>
          </ac:spMkLst>
        </pc:spChg>
        <pc:spChg chg="mod">
          <ac:chgData name="Richard Chalk" userId="287f8aa4f4de1d19" providerId="LiveId" clId="{B7263E12-8C98-4C0D-9AB5-1239202F60B2}" dt="2023-05-12T09:21:56.748" v="1679" actId="207"/>
          <ac:spMkLst>
            <pc:docMk/>
            <pc:sldMk cId="1976385336" sldId="313"/>
            <ac:spMk id="6" creationId="{1FAF2A17-E211-CBB3-E7B4-7210C49D29AE}"/>
          </ac:spMkLst>
        </pc:spChg>
        <pc:spChg chg="del">
          <ac:chgData name="Richard Chalk" userId="287f8aa4f4de1d19" providerId="LiveId" clId="{B7263E12-8C98-4C0D-9AB5-1239202F60B2}" dt="2023-05-12T08:54:01.939" v="178" actId="478"/>
          <ac:spMkLst>
            <pc:docMk/>
            <pc:sldMk cId="1976385336" sldId="313"/>
            <ac:spMk id="9" creationId="{C6CEE384-8C88-DAB0-38DD-8EE840FD8368}"/>
          </ac:spMkLst>
        </pc:spChg>
        <pc:spChg chg="add mod">
          <ac:chgData name="Richard Chalk" userId="287f8aa4f4de1d19" providerId="LiveId" clId="{B7263E12-8C98-4C0D-9AB5-1239202F60B2}" dt="2023-05-12T09:06:18.372" v="772" actId="1038"/>
          <ac:spMkLst>
            <pc:docMk/>
            <pc:sldMk cId="1976385336" sldId="313"/>
            <ac:spMk id="12" creationId="{42539011-8A3A-FFD4-0708-BF5D935B7958}"/>
          </ac:spMkLst>
        </pc:spChg>
        <pc:spChg chg="add del">
          <ac:chgData name="Richard Chalk" userId="287f8aa4f4de1d19" providerId="LiveId" clId="{B7263E12-8C98-4C0D-9AB5-1239202F60B2}" dt="2023-05-12T09:01:40.862" v="481" actId="22"/>
          <ac:spMkLst>
            <pc:docMk/>
            <pc:sldMk cId="1976385336" sldId="313"/>
            <ac:spMk id="14" creationId="{9A0B03C2-914F-6F14-A896-A584B98608BE}"/>
          </ac:spMkLst>
        </pc:spChg>
        <pc:spChg chg="add del mod">
          <ac:chgData name="Richard Chalk" userId="287f8aa4f4de1d19" providerId="LiveId" clId="{B7263E12-8C98-4C0D-9AB5-1239202F60B2}" dt="2023-05-12T09:01:57.238" v="488" actId="22"/>
          <ac:spMkLst>
            <pc:docMk/>
            <pc:sldMk cId="1976385336" sldId="313"/>
            <ac:spMk id="16" creationId="{DFDB524A-5A64-13C2-191E-AA672502B583}"/>
          </ac:spMkLst>
        </pc:spChg>
        <pc:spChg chg="add mod">
          <ac:chgData name="Richard Chalk" userId="287f8aa4f4de1d19" providerId="LiveId" clId="{B7263E12-8C98-4C0D-9AB5-1239202F60B2}" dt="2023-05-12T09:06:18.372" v="772" actId="1038"/>
          <ac:spMkLst>
            <pc:docMk/>
            <pc:sldMk cId="1976385336" sldId="313"/>
            <ac:spMk id="18" creationId="{E14764AC-B206-7088-4B75-F49210125733}"/>
          </ac:spMkLst>
        </pc:spChg>
        <pc:spChg chg="add mod">
          <ac:chgData name="Richard Chalk" userId="287f8aa4f4de1d19" providerId="LiveId" clId="{B7263E12-8C98-4C0D-9AB5-1239202F60B2}" dt="2023-05-12T09:21:20.277" v="1597" actId="1037"/>
          <ac:spMkLst>
            <pc:docMk/>
            <pc:sldMk cId="1976385336" sldId="313"/>
            <ac:spMk id="19" creationId="{32012C8B-7BE6-C8E4-12EB-D2CB1B9C5967}"/>
          </ac:spMkLst>
        </pc:spChg>
        <pc:spChg chg="add mod">
          <ac:chgData name="Richard Chalk" userId="287f8aa4f4de1d19" providerId="LiveId" clId="{B7263E12-8C98-4C0D-9AB5-1239202F60B2}" dt="2023-05-12T09:21:20.277" v="1597" actId="1037"/>
          <ac:spMkLst>
            <pc:docMk/>
            <pc:sldMk cId="1976385336" sldId="313"/>
            <ac:spMk id="21" creationId="{1E270143-E124-1352-EB8D-4E13B46D5E8C}"/>
          </ac:spMkLst>
        </pc:spChg>
        <pc:spChg chg="add mod">
          <ac:chgData name="Richard Chalk" userId="287f8aa4f4de1d19" providerId="LiveId" clId="{B7263E12-8C98-4C0D-9AB5-1239202F60B2}" dt="2023-05-12T09:20:57.874" v="1510" actId="164"/>
          <ac:spMkLst>
            <pc:docMk/>
            <pc:sldMk cId="1976385336" sldId="313"/>
            <ac:spMk id="22" creationId="{619FA4F6-D637-E7D7-504A-0F188020935C}"/>
          </ac:spMkLst>
        </pc:spChg>
        <pc:spChg chg="add mod">
          <ac:chgData name="Richard Chalk" userId="287f8aa4f4de1d19" providerId="LiveId" clId="{B7263E12-8C98-4C0D-9AB5-1239202F60B2}" dt="2023-05-12T09:20:57.874" v="1510" actId="164"/>
          <ac:spMkLst>
            <pc:docMk/>
            <pc:sldMk cId="1976385336" sldId="313"/>
            <ac:spMk id="23" creationId="{93B47A44-B57C-EF2C-0D89-C4D5F594B921}"/>
          </ac:spMkLst>
        </pc:spChg>
        <pc:spChg chg="mod">
          <ac:chgData name="Richard Chalk" userId="287f8aa4f4de1d19" providerId="LiveId" clId="{B7263E12-8C98-4C0D-9AB5-1239202F60B2}" dt="2023-05-12T09:06:18.372" v="772" actId="1038"/>
          <ac:spMkLst>
            <pc:docMk/>
            <pc:sldMk cId="1976385336" sldId="313"/>
            <ac:spMk id="695" creationId="{00000000-0000-0000-0000-000000000000}"/>
          </ac:spMkLst>
        </pc:spChg>
        <pc:grpChg chg="add mod">
          <ac:chgData name="Richard Chalk" userId="287f8aa4f4de1d19" providerId="LiveId" clId="{B7263E12-8C98-4C0D-9AB5-1239202F60B2}" dt="2023-05-12T09:21:29.787" v="1664" actId="1038"/>
          <ac:grpSpMkLst>
            <pc:docMk/>
            <pc:sldMk cId="1976385336" sldId="313"/>
            <ac:grpSpMk id="24" creationId="{D29EDB3C-B23B-20BB-E95D-243B30B5791E}"/>
          </ac:grpSpMkLst>
        </pc:grpChg>
        <pc:grpChg chg="add mod">
          <ac:chgData name="Richard Chalk" userId="287f8aa4f4de1d19" providerId="LiveId" clId="{B7263E12-8C98-4C0D-9AB5-1239202F60B2}" dt="2023-05-12T09:21:20.277" v="1597" actId="1037"/>
          <ac:grpSpMkLst>
            <pc:docMk/>
            <pc:sldMk cId="1976385336" sldId="313"/>
            <ac:grpSpMk id="25" creationId="{8C1948A0-68B9-4AC7-2FF3-F2D41085D933}"/>
          </ac:grpSpMkLst>
        </pc:grpChg>
        <pc:picChg chg="add del">
          <ac:chgData name="Richard Chalk" userId="287f8aa4f4de1d19" providerId="LiveId" clId="{B7263E12-8C98-4C0D-9AB5-1239202F60B2}" dt="2023-05-12T08:59:57.150" v="462" actId="478"/>
          <ac:picMkLst>
            <pc:docMk/>
            <pc:sldMk cId="1976385336" sldId="313"/>
            <ac:picMk id="8" creationId="{F1CB20E8-064F-EB6E-ABD8-85812420934A}"/>
          </ac:picMkLst>
        </pc:picChg>
        <pc:picChg chg="add mod">
          <ac:chgData name="Richard Chalk" userId="287f8aa4f4de1d19" providerId="LiveId" clId="{B7263E12-8C98-4C0D-9AB5-1239202F60B2}" dt="2023-05-12T09:20:57.874" v="1510" actId="164"/>
          <ac:picMkLst>
            <pc:docMk/>
            <pc:sldMk cId="1976385336" sldId="313"/>
            <ac:picMk id="11" creationId="{B4AA5361-6F44-32D2-6484-9395E9E5282C}"/>
          </ac:picMkLst>
        </pc:picChg>
        <pc:picChg chg="add del mod">
          <ac:chgData name="Richard Chalk" userId="287f8aa4f4de1d19" providerId="LiveId" clId="{B7263E12-8C98-4C0D-9AB5-1239202F60B2}" dt="2023-05-12T08:58:13.765" v="448" actId="478"/>
          <ac:picMkLst>
            <pc:docMk/>
            <pc:sldMk cId="1976385336" sldId="313"/>
            <ac:picMk id="1026" creationId="{A0495036-A4D9-8849-6E7D-18A16933285A}"/>
          </ac:picMkLst>
        </pc:picChg>
        <pc:picChg chg="add mod">
          <ac:chgData name="Richard Chalk" userId="287f8aa4f4de1d19" providerId="LiveId" clId="{B7263E12-8C98-4C0D-9AB5-1239202F60B2}" dt="2023-05-12T09:39:15.488" v="2177" actId="1076"/>
          <ac:picMkLst>
            <pc:docMk/>
            <pc:sldMk cId="1976385336" sldId="313"/>
            <ac:picMk id="1028" creationId="{8E0C4F8A-4737-F725-718F-7CEE75BB8531}"/>
          </ac:picMkLst>
        </pc:picChg>
        <pc:picChg chg="add del mod">
          <ac:chgData name="Richard Chalk" userId="287f8aa4f4de1d19" providerId="LiveId" clId="{B7263E12-8C98-4C0D-9AB5-1239202F60B2}" dt="2023-05-12T08:59:01.362" v="454" actId="478"/>
          <ac:picMkLst>
            <pc:docMk/>
            <pc:sldMk cId="1976385336" sldId="313"/>
            <ac:picMk id="1030" creationId="{F1A61EE1-F785-8035-AB4A-9F5A3ACB6AF4}"/>
          </ac:picMkLst>
        </pc:picChg>
        <pc:picChg chg="add mod">
          <ac:chgData name="Richard Chalk" userId="287f8aa4f4de1d19" providerId="LiveId" clId="{B7263E12-8C98-4C0D-9AB5-1239202F60B2}" dt="2023-05-12T09:21:20.277" v="1597" actId="1037"/>
          <ac:picMkLst>
            <pc:docMk/>
            <pc:sldMk cId="1976385336" sldId="313"/>
            <ac:picMk id="1032" creationId="{4E828CFB-D072-62DD-020A-1DB00C087362}"/>
          </ac:picMkLst>
        </pc:picChg>
        <pc:picChg chg="add del">
          <ac:chgData name="Richard Chalk" userId="287f8aa4f4de1d19" providerId="LiveId" clId="{B7263E12-8C98-4C0D-9AB5-1239202F60B2}" dt="2023-05-12T08:59:29.963" v="458" actId="478"/>
          <ac:picMkLst>
            <pc:docMk/>
            <pc:sldMk cId="1976385336" sldId="313"/>
            <ac:picMk id="1034" creationId="{694E7974-3B93-8346-F656-82D3D5E37964}"/>
          </ac:picMkLst>
        </pc:picChg>
        <pc:picChg chg="add del mod">
          <ac:chgData name="Richard Chalk" userId="287f8aa4f4de1d19" providerId="LiveId" clId="{B7263E12-8C98-4C0D-9AB5-1239202F60B2}" dt="2023-05-12T09:00:01.852" v="466" actId="478"/>
          <ac:picMkLst>
            <pc:docMk/>
            <pc:sldMk cId="1976385336" sldId="313"/>
            <ac:picMk id="1036" creationId="{2FC73F82-E970-A180-E9C3-549BA710E323}"/>
          </ac:picMkLst>
        </pc:picChg>
      </pc:sldChg>
      <pc:sldChg chg="addSp delSp modSp add mod">
        <pc:chgData name="Richard Chalk" userId="287f8aa4f4de1d19" providerId="LiveId" clId="{B7263E12-8C98-4C0D-9AB5-1239202F60B2}" dt="2023-05-12T09:16:06.107" v="1298" actId="14100"/>
        <pc:sldMkLst>
          <pc:docMk/>
          <pc:sldMk cId="1166244466" sldId="314"/>
        </pc:sldMkLst>
        <pc:spChg chg="mod">
          <ac:chgData name="Richard Chalk" userId="287f8aa4f4de1d19" providerId="LiveId" clId="{B7263E12-8C98-4C0D-9AB5-1239202F60B2}" dt="2023-05-12T09:09:35.599" v="956" actId="20577"/>
          <ac:spMkLst>
            <pc:docMk/>
            <pc:sldMk cId="1166244466" sldId="314"/>
            <ac:spMk id="2" creationId="{ECDD28F4-C2BD-5E5B-5623-08130E6BF6C2}"/>
          </ac:spMkLst>
        </pc:spChg>
        <pc:spChg chg="del">
          <ac:chgData name="Richard Chalk" userId="287f8aa4f4de1d19" providerId="LiveId" clId="{B7263E12-8C98-4C0D-9AB5-1239202F60B2}" dt="2023-05-12T09:10:30.433" v="959" actId="478"/>
          <ac:spMkLst>
            <pc:docMk/>
            <pc:sldMk cId="1166244466" sldId="314"/>
            <ac:spMk id="4" creationId="{C3104FC1-4DD5-4F03-2B53-AFB6E3151B1C}"/>
          </ac:spMkLst>
        </pc:spChg>
        <pc:spChg chg="del">
          <ac:chgData name="Richard Chalk" userId="287f8aa4f4de1d19" providerId="LiveId" clId="{B7263E12-8C98-4C0D-9AB5-1239202F60B2}" dt="2023-05-12T09:10:27.569" v="958" actId="478"/>
          <ac:spMkLst>
            <pc:docMk/>
            <pc:sldMk cId="1166244466" sldId="314"/>
            <ac:spMk id="5" creationId="{0C73B2D8-8ECE-5D11-1411-429F6429D9FA}"/>
          </ac:spMkLst>
        </pc:spChg>
        <pc:spChg chg="mod">
          <ac:chgData name="Richard Chalk" userId="287f8aa4f4de1d19" providerId="LiveId" clId="{B7263E12-8C98-4C0D-9AB5-1239202F60B2}" dt="2023-05-12T09:13:56.162" v="1194" actId="207"/>
          <ac:spMkLst>
            <pc:docMk/>
            <pc:sldMk cId="1166244466" sldId="314"/>
            <ac:spMk id="6" creationId="{1FAF2A17-E211-CBB3-E7B4-7210C49D29AE}"/>
          </ac:spMkLst>
        </pc:spChg>
        <pc:spChg chg="add mod">
          <ac:chgData name="Richard Chalk" userId="287f8aa4f4de1d19" providerId="LiveId" clId="{B7263E12-8C98-4C0D-9AB5-1239202F60B2}" dt="2023-05-12T09:16:06.107" v="1298" actId="14100"/>
          <ac:spMkLst>
            <pc:docMk/>
            <pc:sldMk cId="1166244466" sldId="314"/>
            <ac:spMk id="7" creationId="{46A3BBFB-A6EF-D074-D270-5C362F1C03BF}"/>
          </ac:spMkLst>
        </pc:spChg>
        <pc:spChg chg="del">
          <ac:chgData name="Richard Chalk" userId="287f8aa4f4de1d19" providerId="LiveId" clId="{B7263E12-8C98-4C0D-9AB5-1239202F60B2}" dt="2023-05-12T09:10:31.616" v="960" actId="478"/>
          <ac:spMkLst>
            <pc:docMk/>
            <pc:sldMk cId="1166244466" sldId="314"/>
            <ac:spMk id="9" creationId="{C6CEE384-8C88-DAB0-38DD-8EE840FD8368}"/>
          </ac:spMkLst>
        </pc:spChg>
        <pc:spChg chg="add mod">
          <ac:chgData name="Richard Chalk" userId="287f8aa4f4de1d19" providerId="LiveId" clId="{B7263E12-8C98-4C0D-9AB5-1239202F60B2}" dt="2023-05-12T09:12:59.077" v="1168" actId="20577"/>
          <ac:spMkLst>
            <pc:docMk/>
            <pc:sldMk cId="1166244466" sldId="314"/>
            <ac:spMk id="12" creationId="{F7067998-CFA8-CC77-820D-B50E4116A171}"/>
          </ac:spMkLst>
        </pc:spChg>
        <pc:spChg chg="add mod">
          <ac:chgData name="Richard Chalk" userId="287f8aa4f4de1d19" providerId="LiveId" clId="{B7263E12-8C98-4C0D-9AB5-1239202F60B2}" dt="2023-05-12T09:13:10.358" v="1172" actId="1035"/>
          <ac:spMkLst>
            <pc:docMk/>
            <pc:sldMk cId="1166244466" sldId="314"/>
            <ac:spMk id="13" creationId="{6A14F13F-8063-2902-B7F8-EDA5E515C996}"/>
          </ac:spMkLst>
        </pc:spChg>
        <pc:spChg chg="add mod">
          <ac:chgData name="Richard Chalk" userId="287f8aa4f4de1d19" providerId="LiveId" clId="{B7263E12-8C98-4C0D-9AB5-1239202F60B2}" dt="2023-05-12T09:13:14.503" v="1174" actId="1076"/>
          <ac:spMkLst>
            <pc:docMk/>
            <pc:sldMk cId="1166244466" sldId="314"/>
            <ac:spMk id="14" creationId="{3E265A43-969E-721B-2C48-9DADF48454D7}"/>
          </ac:spMkLst>
        </pc:spChg>
        <pc:spChg chg="add mod">
          <ac:chgData name="Richard Chalk" userId="287f8aa4f4de1d19" providerId="LiveId" clId="{B7263E12-8C98-4C0D-9AB5-1239202F60B2}" dt="2023-05-12T09:15:19.620" v="1235" actId="1037"/>
          <ac:spMkLst>
            <pc:docMk/>
            <pc:sldMk cId="1166244466" sldId="314"/>
            <ac:spMk id="16" creationId="{2A0A543B-2E80-8BDF-59B8-4E58C6922981}"/>
          </ac:spMkLst>
        </pc:spChg>
        <pc:spChg chg="add mod">
          <ac:chgData name="Richard Chalk" userId="287f8aa4f4de1d19" providerId="LiveId" clId="{B7263E12-8C98-4C0D-9AB5-1239202F60B2}" dt="2023-05-12T09:15:43.095" v="1264" actId="1038"/>
          <ac:spMkLst>
            <pc:docMk/>
            <pc:sldMk cId="1166244466" sldId="314"/>
            <ac:spMk id="17" creationId="{AA934D95-DAFB-C67C-5E5C-ECE320B4B599}"/>
          </ac:spMkLst>
        </pc:spChg>
        <pc:cxnChg chg="add mod">
          <ac:chgData name="Richard Chalk" userId="287f8aa4f4de1d19" providerId="LiveId" clId="{B7263E12-8C98-4C0D-9AB5-1239202F60B2}" dt="2023-05-12T09:11:15.945" v="1079" actId="1582"/>
          <ac:cxnSpMkLst>
            <pc:docMk/>
            <pc:sldMk cId="1166244466" sldId="314"/>
            <ac:cxnSpMk id="10" creationId="{5DAEEE62-B08B-C056-53DB-A6B250F43D82}"/>
          </ac:cxnSpMkLst>
        </pc:cxnChg>
      </pc:sldChg>
      <pc:sldChg chg="addSp delSp modSp add mod">
        <pc:chgData name="Richard Chalk" userId="287f8aa4f4de1d19" providerId="LiveId" clId="{B7263E12-8C98-4C0D-9AB5-1239202F60B2}" dt="2023-05-12T09:20:11.915" v="1508" actId="1035"/>
        <pc:sldMkLst>
          <pc:docMk/>
          <pc:sldMk cId="125677320" sldId="315"/>
        </pc:sldMkLst>
        <pc:spChg chg="mod">
          <ac:chgData name="Richard Chalk" userId="287f8aa4f4de1d19" providerId="LiveId" clId="{B7263E12-8C98-4C0D-9AB5-1239202F60B2}" dt="2023-05-12T09:16:30.390" v="1305" actId="20577"/>
          <ac:spMkLst>
            <pc:docMk/>
            <pc:sldMk cId="125677320" sldId="315"/>
            <ac:spMk id="2" creationId="{ECDD28F4-C2BD-5E5B-5623-08130E6BF6C2}"/>
          </ac:spMkLst>
        </pc:spChg>
        <pc:spChg chg="add del">
          <ac:chgData name="Richard Chalk" userId="287f8aa4f4de1d19" providerId="LiveId" clId="{B7263E12-8C98-4C0D-9AB5-1239202F60B2}" dt="2023-05-12T09:18:58.150" v="1374" actId="22"/>
          <ac:spMkLst>
            <pc:docMk/>
            <pc:sldMk cId="125677320" sldId="315"/>
            <ac:spMk id="5" creationId="{C97108E6-9AC3-9C2B-A0E1-81DC856955AD}"/>
          </ac:spMkLst>
        </pc:spChg>
        <pc:spChg chg="mod">
          <ac:chgData name="Richard Chalk" userId="287f8aa4f4de1d19" providerId="LiveId" clId="{B7263E12-8C98-4C0D-9AB5-1239202F60B2}" dt="2023-05-12T09:20:11.915" v="1508" actId="1035"/>
          <ac:spMkLst>
            <pc:docMk/>
            <pc:sldMk cId="125677320" sldId="315"/>
            <ac:spMk id="6" creationId="{1FAF2A17-E211-CBB3-E7B4-7210C49D29AE}"/>
          </ac:spMkLst>
        </pc:spChg>
        <pc:spChg chg="del">
          <ac:chgData name="Richard Chalk" userId="287f8aa4f4de1d19" providerId="LiveId" clId="{B7263E12-8C98-4C0D-9AB5-1239202F60B2}" dt="2023-05-12T09:16:34.508" v="1306" actId="478"/>
          <ac:spMkLst>
            <pc:docMk/>
            <pc:sldMk cId="125677320" sldId="315"/>
            <ac:spMk id="7" creationId="{46A3BBFB-A6EF-D074-D270-5C362F1C03BF}"/>
          </ac:spMkLst>
        </pc:spChg>
        <pc:spChg chg="add mod">
          <ac:chgData name="Richard Chalk" userId="287f8aa4f4de1d19" providerId="LiveId" clId="{B7263E12-8C98-4C0D-9AB5-1239202F60B2}" dt="2023-05-12T09:19:53.681" v="1441" actId="1038"/>
          <ac:spMkLst>
            <pc:docMk/>
            <pc:sldMk cId="125677320" sldId="315"/>
            <ac:spMk id="9" creationId="{7724F5C4-BF2A-68ED-24DE-113ABBCBE1C9}"/>
          </ac:spMkLst>
        </pc:spChg>
        <pc:spChg chg="del">
          <ac:chgData name="Richard Chalk" userId="287f8aa4f4de1d19" providerId="LiveId" clId="{B7263E12-8C98-4C0D-9AB5-1239202F60B2}" dt="2023-05-12T09:16:41.124" v="1309" actId="478"/>
          <ac:spMkLst>
            <pc:docMk/>
            <pc:sldMk cId="125677320" sldId="315"/>
            <ac:spMk id="12" creationId="{F7067998-CFA8-CC77-820D-B50E4116A171}"/>
          </ac:spMkLst>
        </pc:spChg>
        <pc:spChg chg="del">
          <ac:chgData name="Richard Chalk" userId="287f8aa4f4de1d19" providerId="LiveId" clId="{B7263E12-8C98-4C0D-9AB5-1239202F60B2}" dt="2023-05-12T09:16:41.124" v="1309" actId="478"/>
          <ac:spMkLst>
            <pc:docMk/>
            <pc:sldMk cId="125677320" sldId="315"/>
            <ac:spMk id="13" creationId="{6A14F13F-8063-2902-B7F8-EDA5E515C996}"/>
          </ac:spMkLst>
        </pc:spChg>
        <pc:spChg chg="del">
          <ac:chgData name="Richard Chalk" userId="287f8aa4f4de1d19" providerId="LiveId" clId="{B7263E12-8C98-4C0D-9AB5-1239202F60B2}" dt="2023-05-12T09:16:41.124" v="1309" actId="478"/>
          <ac:spMkLst>
            <pc:docMk/>
            <pc:sldMk cId="125677320" sldId="315"/>
            <ac:spMk id="14" creationId="{3E265A43-969E-721B-2C48-9DADF48454D7}"/>
          </ac:spMkLst>
        </pc:spChg>
        <pc:spChg chg="del">
          <ac:chgData name="Richard Chalk" userId="287f8aa4f4de1d19" providerId="LiveId" clId="{B7263E12-8C98-4C0D-9AB5-1239202F60B2}" dt="2023-05-12T09:16:35.899" v="1307" actId="478"/>
          <ac:spMkLst>
            <pc:docMk/>
            <pc:sldMk cId="125677320" sldId="315"/>
            <ac:spMk id="16" creationId="{2A0A543B-2E80-8BDF-59B8-4E58C6922981}"/>
          </ac:spMkLst>
        </pc:spChg>
        <pc:spChg chg="del">
          <ac:chgData name="Richard Chalk" userId="287f8aa4f4de1d19" providerId="LiveId" clId="{B7263E12-8C98-4C0D-9AB5-1239202F60B2}" dt="2023-05-12T09:16:36.715" v="1308" actId="478"/>
          <ac:spMkLst>
            <pc:docMk/>
            <pc:sldMk cId="125677320" sldId="315"/>
            <ac:spMk id="17" creationId="{AA934D95-DAFB-C67C-5E5C-ECE320B4B599}"/>
          </ac:spMkLst>
        </pc:spChg>
        <pc:spChg chg="del">
          <ac:chgData name="Richard Chalk" userId="287f8aa4f4de1d19" providerId="LiveId" clId="{B7263E12-8C98-4C0D-9AB5-1239202F60B2}" dt="2023-05-12T09:16:41.124" v="1309" actId="478"/>
          <ac:spMkLst>
            <pc:docMk/>
            <pc:sldMk cId="125677320" sldId="315"/>
            <ac:spMk id="695" creationId="{00000000-0000-0000-0000-000000000000}"/>
          </ac:spMkLst>
        </pc:spChg>
      </pc:sldChg>
      <pc:sldChg chg="addSp modSp add mod modNotesTx">
        <pc:chgData name="Richard Chalk" userId="287f8aa4f4de1d19" providerId="LiveId" clId="{B7263E12-8C98-4C0D-9AB5-1239202F60B2}" dt="2023-05-12T09:30:55.514" v="1959"/>
        <pc:sldMkLst>
          <pc:docMk/>
          <pc:sldMk cId="294146352" sldId="316"/>
        </pc:sldMkLst>
        <pc:spChg chg="mod">
          <ac:chgData name="Richard Chalk" userId="287f8aa4f4de1d19" providerId="LiveId" clId="{B7263E12-8C98-4C0D-9AB5-1239202F60B2}" dt="2023-05-12T09:23:36.474" v="1685" actId="20577"/>
          <ac:spMkLst>
            <pc:docMk/>
            <pc:sldMk cId="294146352" sldId="316"/>
            <ac:spMk id="2" creationId="{ECDD28F4-C2BD-5E5B-5623-08130E6BF6C2}"/>
          </ac:spMkLst>
        </pc:spChg>
        <pc:spChg chg="add mod">
          <ac:chgData name="Richard Chalk" userId="287f8aa4f4de1d19" providerId="LiveId" clId="{B7263E12-8C98-4C0D-9AB5-1239202F60B2}" dt="2023-05-12T09:28:32.302" v="1779" actId="1582"/>
          <ac:spMkLst>
            <pc:docMk/>
            <pc:sldMk cId="294146352" sldId="316"/>
            <ac:spMk id="4" creationId="{9DAEDD46-45E0-DFD0-0CB8-1C1B58F7517B}"/>
          </ac:spMkLst>
        </pc:spChg>
        <pc:spChg chg="add mod">
          <ac:chgData name="Richard Chalk" userId="287f8aa4f4de1d19" providerId="LiveId" clId="{B7263E12-8C98-4C0D-9AB5-1239202F60B2}" dt="2023-05-12T09:28:54.004" v="1849" actId="14100"/>
          <ac:spMkLst>
            <pc:docMk/>
            <pc:sldMk cId="294146352" sldId="316"/>
            <ac:spMk id="5" creationId="{6935D031-502B-BCAF-BAB4-E9F0C088D4D0}"/>
          </ac:spMkLst>
        </pc:spChg>
        <pc:spChg chg="mod">
          <ac:chgData name="Richard Chalk" userId="287f8aa4f4de1d19" providerId="LiveId" clId="{B7263E12-8C98-4C0D-9AB5-1239202F60B2}" dt="2023-05-12T09:25:22.745" v="1716" actId="14100"/>
          <ac:spMkLst>
            <pc:docMk/>
            <pc:sldMk cId="294146352" sldId="316"/>
            <ac:spMk id="6" creationId="{1FAF2A17-E211-CBB3-E7B4-7210C49D29AE}"/>
          </ac:spMkLst>
        </pc:spChg>
        <pc:spChg chg="add mod">
          <ac:chgData name="Richard Chalk" userId="287f8aa4f4de1d19" providerId="LiveId" clId="{B7263E12-8C98-4C0D-9AB5-1239202F60B2}" dt="2023-05-12T09:29:20.093" v="1862" actId="1076"/>
          <ac:spMkLst>
            <pc:docMk/>
            <pc:sldMk cId="294146352" sldId="316"/>
            <ac:spMk id="7" creationId="{0849AA61-9E40-93E5-F9F3-64FFC46D4B95}"/>
          </ac:spMkLst>
        </pc:spChg>
        <pc:spChg chg="add mod">
          <ac:chgData name="Richard Chalk" userId="287f8aa4f4de1d19" providerId="LiveId" clId="{B7263E12-8C98-4C0D-9AB5-1239202F60B2}" dt="2023-05-12T09:29:30.263" v="1909" actId="20577"/>
          <ac:spMkLst>
            <pc:docMk/>
            <pc:sldMk cId="294146352" sldId="316"/>
            <ac:spMk id="8" creationId="{EC48EBD8-D5D2-85F7-2301-5DB5B501D25F}"/>
          </ac:spMkLst>
        </pc:spChg>
        <pc:spChg chg="mod">
          <ac:chgData name="Richard Chalk" userId="287f8aa4f4de1d19" providerId="LiveId" clId="{B7263E12-8C98-4C0D-9AB5-1239202F60B2}" dt="2023-05-12T09:27:46.250" v="1773" actId="1038"/>
          <ac:spMkLst>
            <pc:docMk/>
            <pc:sldMk cId="294146352" sldId="316"/>
            <ac:spMk id="9" creationId="{7724F5C4-BF2A-68ED-24DE-113ABBCBE1C9}"/>
          </ac:spMkLst>
        </pc:spChg>
        <pc:spChg chg="add mod">
          <ac:chgData name="Richard Chalk" userId="287f8aa4f4de1d19" providerId="LiveId" clId="{B7263E12-8C98-4C0D-9AB5-1239202F60B2}" dt="2023-05-12T09:30:37.786" v="1958" actId="1076"/>
          <ac:spMkLst>
            <pc:docMk/>
            <pc:sldMk cId="294146352" sldId="316"/>
            <ac:spMk id="11" creationId="{8BEAD17E-9447-D5BF-8FF1-A270BFBA12D2}"/>
          </ac:spMkLst>
        </pc:spChg>
        <pc:picChg chg="add mod">
          <ac:chgData name="Richard Chalk" userId="287f8aa4f4de1d19" providerId="LiveId" clId="{B7263E12-8C98-4C0D-9AB5-1239202F60B2}" dt="2023-05-12T09:30:37.786" v="1958" actId="1076"/>
          <ac:picMkLst>
            <pc:docMk/>
            <pc:sldMk cId="294146352" sldId="316"/>
            <ac:picMk id="12" creationId="{259109B9-ADA8-DBB1-C5CC-DB5D6C17D094}"/>
          </ac:picMkLst>
        </pc:picChg>
      </pc:sldChg>
      <pc:sldChg chg="addSp delSp modSp add mod modNotesTx">
        <pc:chgData name="Richard Chalk" userId="287f8aa4f4de1d19" providerId="LiveId" clId="{B7263E12-8C98-4C0D-9AB5-1239202F60B2}" dt="2023-05-12T09:37:26.265" v="2175" actId="20577"/>
        <pc:sldMkLst>
          <pc:docMk/>
          <pc:sldMk cId="2794907855" sldId="317"/>
        </pc:sldMkLst>
        <pc:spChg chg="mod">
          <ac:chgData name="Richard Chalk" userId="287f8aa4f4de1d19" providerId="LiveId" clId="{B7263E12-8C98-4C0D-9AB5-1239202F60B2}" dt="2023-05-12T09:31:25.298" v="1971" actId="20577"/>
          <ac:spMkLst>
            <pc:docMk/>
            <pc:sldMk cId="2794907855" sldId="317"/>
            <ac:spMk id="2" creationId="{ECDD28F4-C2BD-5E5B-5623-08130E6BF6C2}"/>
          </ac:spMkLst>
        </pc:spChg>
        <pc:spChg chg="add del mod">
          <ac:chgData name="Richard Chalk" userId="287f8aa4f4de1d19" providerId="LiveId" clId="{B7263E12-8C98-4C0D-9AB5-1239202F60B2}" dt="2023-05-12T09:36:00.421" v="2162" actId="478"/>
          <ac:spMkLst>
            <pc:docMk/>
            <pc:sldMk cId="2794907855" sldId="317"/>
            <ac:spMk id="5" creationId="{433C496F-11EF-2B51-A05A-19532636FFA9}"/>
          </ac:spMkLst>
        </pc:spChg>
        <pc:spChg chg="mod">
          <ac:chgData name="Richard Chalk" userId="287f8aa4f4de1d19" providerId="LiveId" clId="{B7263E12-8C98-4C0D-9AB5-1239202F60B2}" dt="2023-05-12T09:33:13.372" v="1985" actId="20577"/>
          <ac:spMkLst>
            <pc:docMk/>
            <pc:sldMk cId="2794907855" sldId="317"/>
            <ac:spMk id="6" creationId="{1FAF2A17-E211-CBB3-E7B4-7210C49D29AE}"/>
          </ac:spMkLst>
        </pc:spChg>
        <pc:spChg chg="add mod ord">
          <ac:chgData name="Richard Chalk" userId="287f8aa4f4de1d19" providerId="LiveId" clId="{B7263E12-8C98-4C0D-9AB5-1239202F60B2}" dt="2023-05-12T09:37:12.246" v="2172" actId="14100"/>
          <ac:spMkLst>
            <pc:docMk/>
            <pc:sldMk cId="2794907855" sldId="317"/>
            <ac:spMk id="8" creationId="{9B3D7100-D559-8D3B-8E0D-1DB036914ED2}"/>
          </ac:spMkLst>
        </pc:spChg>
        <pc:spChg chg="del mod">
          <ac:chgData name="Richard Chalk" userId="287f8aa4f4de1d19" providerId="LiveId" clId="{B7263E12-8C98-4C0D-9AB5-1239202F60B2}" dt="2023-05-12T09:34:00.898" v="2119" actId="478"/>
          <ac:spMkLst>
            <pc:docMk/>
            <pc:sldMk cId="2794907855" sldId="317"/>
            <ac:spMk id="9" creationId="{7724F5C4-BF2A-68ED-24DE-113ABBCBE1C9}"/>
          </ac:spMkLst>
        </pc:spChg>
        <pc:spChg chg="add mod">
          <ac:chgData name="Richard Chalk" userId="287f8aa4f4de1d19" providerId="LiveId" clId="{B7263E12-8C98-4C0D-9AB5-1239202F60B2}" dt="2023-05-12T09:36:22.422" v="2168" actId="207"/>
          <ac:spMkLst>
            <pc:docMk/>
            <pc:sldMk cId="2794907855" sldId="317"/>
            <ac:spMk id="11" creationId="{8672035C-7C3C-3E62-899C-9E0836EFBBD3}"/>
          </ac:spMkLst>
        </pc:spChg>
        <pc:picChg chg="add mod">
          <ac:chgData name="Richard Chalk" userId="287f8aa4f4de1d19" providerId="LiveId" clId="{B7263E12-8C98-4C0D-9AB5-1239202F60B2}" dt="2023-05-12T09:36:11.328" v="2164" actId="1076"/>
          <ac:picMkLst>
            <pc:docMk/>
            <pc:sldMk cId="2794907855" sldId="317"/>
            <ac:picMk id="12" creationId="{BE27E8AD-C667-8E1E-DCBC-AC9AEC076CCD}"/>
          </ac:picMkLst>
        </pc:picChg>
      </pc:sldChg>
    </pc:docChg>
  </pc:docChgLst>
  <pc:docChgLst>
    <pc:chgData name="Richard Chalk" userId="287f8aa4f4de1d19" providerId="LiveId" clId="{61FCDB60-2A2C-408A-B0E5-27EEBBB13ECA}"/>
    <pc:docChg chg="undo custSel addSld modSld">
      <pc:chgData name="Richard Chalk" userId="287f8aa4f4de1d19" providerId="LiveId" clId="{61FCDB60-2A2C-408A-B0E5-27EEBBB13ECA}" dt="2024-06-24T11:31:36.026" v="417" actId="1038"/>
      <pc:docMkLst>
        <pc:docMk/>
      </pc:docMkLst>
      <pc:sldChg chg="addSp modSp mod modNotesTx">
        <pc:chgData name="Richard Chalk" userId="287f8aa4f4de1d19" providerId="LiveId" clId="{61FCDB60-2A2C-408A-B0E5-27EEBBB13ECA}" dt="2024-06-24T10:47:26.902" v="160"/>
        <pc:sldMkLst>
          <pc:docMk/>
          <pc:sldMk cId="0" sldId="302"/>
        </pc:sldMkLst>
        <pc:spChg chg="add mod">
          <ac:chgData name="Richard Chalk" userId="287f8aa4f4de1d19" providerId="LiveId" clId="{61FCDB60-2A2C-408A-B0E5-27EEBBB13ECA}" dt="2024-06-24T10:47:10.235" v="155" actId="1038"/>
          <ac:spMkLst>
            <pc:docMk/>
            <pc:sldMk cId="0" sldId="302"/>
            <ac:spMk id="3" creationId="{99B9D438-3997-EA4B-AAEE-3F6640627017}"/>
          </ac:spMkLst>
        </pc:spChg>
        <pc:spChg chg="add mod">
          <ac:chgData name="Richard Chalk" userId="287f8aa4f4de1d19" providerId="LiveId" clId="{61FCDB60-2A2C-408A-B0E5-27EEBBB13ECA}" dt="2024-06-24T10:47:26.902" v="160"/>
          <ac:spMkLst>
            <pc:docMk/>
            <pc:sldMk cId="0" sldId="302"/>
            <ac:spMk id="11" creationId="{A969EDD3-C5EE-35DB-34B0-2687C4C03B35}"/>
          </ac:spMkLst>
        </pc:spChg>
        <pc:picChg chg="add mod">
          <ac:chgData name="Richard Chalk" userId="287f8aa4f4de1d19" providerId="LiveId" clId="{61FCDB60-2A2C-408A-B0E5-27EEBBB13ECA}" dt="2024-06-24T10:47:10.235" v="155" actId="1038"/>
          <ac:picMkLst>
            <pc:docMk/>
            <pc:sldMk cId="0" sldId="302"/>
            <ac:picMk id="8" creationId="{BC5CCA9D-5D9A-8A78-6B9B-891D500171E3}"/>
          </ac:picMkLst>
        </pc:picChg>
        <pc:picChg chg="add mod">
          <ac:chgData name="Richard Chalk" userId="287f8aa4f4de1d19" providerId="LiveId" clId="{61FCDB60-2A2C-408A-B0E5-27EEBBB13ECA}" dt="2024-06-24T10:47:26.902" v="160"/>
          <ac:picMkLst>
            <pc:docMk/>
            <pc:sldMk cId="0" sldId="302"/>
            <ac:picMk id="10" creationId="{9973E416-E23B-F7EC-4757-D50DB12BA652}"/>
          </ac:picMkLst>
        </pc:picChg>
        <pc:picChg chg="add mod">
          <ac:chgData name="Richard Chalk" userId="287f8aa4f4de1d19" providerId="LiveId" clId="{61FCDB60-2A2C-408A-B0E5-27EEBBB13ECA}" dt="2024-06-24T10:47:10.235" v="155" actId="1038"/>
          <ac:picMkLst>
            <pc:docMk/>
            <pc:sldMk cId="0" sldId="302"/>
            <ac:picMk id="1026" creationId="{E2F8D368-B497-3A9C-FACB-E4C72D4C2E6B}"/>
          </ac:picMkLst>
        </pc:picChg>
      </pc:sldChg>
      <pc:sldChg chg="addSp modSp mod modNotesTx">
        <pc:chgData name="Richard Chalk" userId="287f8aa4f4de1d19" providerId="LiveId" clId="{61FCDB60-2A2C-408A-B0E5-27EEBBB13ECA}" dt="2024-06-24T10:47:28.178" v="161"/>
        <pc:sldMkLst>
          <pc:docMk/>
          <pc:sldMk cId="0" sldId="304"/>
        </pc:sldMkLst>
        <pc:spChg chg="mod">
          <ac:chgData name="Richard Chalk" userId="287f8aa4f4de1d19" providerId="LiveId" clId="{61FCDB60-2A2C-408A-B0E5-27EEBBB13ECA}" dt="2024-06-24T10:47:16.931" v="158" actId="1076"/>
          <ac:spMkLst>
            <pc:docMk/>
            <pc:sldMk cId="0" sldId="304"/>
            <ac:spMk id="2" creationId="{ECDD28F4-C2BD-5E5B-5623-08130E6BF6C2}"/>
          </ac:spMkLst>
        </pc:spChg>
        <pc:spChg chg="add mod">
          <ac:chgData name="Richard Chalk" userId="287f8aa4f4de1d19" providerId="LiveId" clId="{61FCDB60-2A2C-408A-B0E5-27EEBBB13ECA}" dt="2024-06-24T10:47:21.366" v="159" actId="1076"/>
          <ac:spMkLst>
            <pc:docMk/>
            <pc:sldMk cId="0" sldId="304"/>
            <ac:spMk id="4" creationId="{984B946B-9438-69C0-ED62-73749FDEF170}"/>
          </ac:spMkLst>
        </pc:spChg>
        <pc:spChg chg="add mod">
          <ac:chgData name="Richard Chalk" userId="287f8aa4f4de1d19" providerId="LiveId" clId="{61FCDB60-2A2C-408A-B0E5-27EEBBB13ECA}" dt="2024-06-24T10:47:28.178" v="161"/>
          <ac:spMkLst>
            <pc:docMk/>
            <pc:sldMk cId="0" sldId="304"/>
            <ac:spMk id="11" creationId="{68FE950A-18C3-710D-8F9A-B5CCAC3281A5}"/>
          </ac:spMkLst>
        </pc:spChg>
        <pc:picChg chg="add mod">
          <ac:chgData name="Richard Chalk" userId="287f8aa4f4de1d19" providerId="LiveId" clId="{61FCDB60-2A2C-408A-B0E5-27EEBBB13ECA}" dt="2024-06-24T10:47:21.366" v="159" actId="1076"/>
          <ac:picMkLst>
            <pc:docMk/>
            <pc:sldMk cId="0" sldId="304"/>
            <ac:picMk id="8" creationId="{9BE2345B-313E-B645-26D9-3933D7D32189}"/>
          </ac:picMkLst>
        </pc:picChg>
        <pc:picChg chg="add mod">
          <ac:chgData name="Richard Chalk" userId="287f8aa4f4de1d19" providerId="LiveId" clId="{61FCDB60-2A2C-408A-B0E5-27EEBBB13ECA}" dt="2024-06-24T10:47:21.366" v="159" actId="1076"/>
          <ac:picMkLst>
            <pc:docMk/>
            <pc:sldMk cId="0" sldId="304"/>
            <ac:picMk id="9" creationId="{A9CC6CBB-E425-F13E-D844-DBC3DD8423AA}"/>
          </ac:picMkLst>
        </pc:picChg>
        <pc:picChg chg="add mod">
          <ac:chgData name="Richard Chalk" userId="287f8aa4f4de1d19" providerId="LiveId" clId="{61FCDB60-2A2C-408A-B0E5-27EEBBB13ECA}" dt="2024-06-24T10:47:28.178" v="161"/>
          <ac:picMkLst>
            <pc:docMk/>
            <pc:sldMk cId="0" sldId="304"/>
            <ac:picMk id="10" creationId="{2F0DAE09-0DF8-5D38-0C58-8CB0F08DD497}"/>
          </ac:picMkLst>
        </pc:picChg>
      </pc:sldChg>
      <pc:sldChg chg="addSp delSp modSp mod">
        <pc:chgData name="Richard Chalk" userId="287f8aa4f4de1d19" providerId="LiveId" clId="{61FCDB60-2A2C-408A-B0E5-27EEBBB13ECA}" dt="2024-06-24T10:39:59.825" v="1"/>
        <pc:sldMkLst>
          <pc:docMk/>
          <pc:sldMk cId="3213385662" sldId="309"/>
        </pc:sldMkLst>
        <pc:spChg chg="add mod">
          <ac:chgData name="Richard Chalk" userId="287f8aa4f4de1d19" providerId="LiveId" clId="{61FCDB60-2A2C-408A-B0E5-27EEBBB13ECA}" dt="2024-06-24T10:39:59.825" v="1"/>
          <ac:spMkLst>
            <pc:docMk/>
            <pc:sldMk cId="3213385662" sldId="309"/>
            <ac:spMk id="3" creationId="{F701281C-17D1-AAA2-E8A0-D3A61192C6CC}"/>
          </ac:spMkLst>
        </pc:spChg>
        <pc:spChg chg="add mod">
          <ac:chgData name="Richard Chalk" userId="287f8aa4f4de1d19" providerId="LiveId" clId="{61FCDB60-2A2C-408A-B0E5-27EEBBB13ECA}" dt="2024-06-24T10:39:59.825" v="1"/>
          <ac:spMkLst>
            <pc:docMk/>
            <pc:sldMk cId="3213385662" sldId="309"/>
            <ac:spMk id="5" creationId="{391CF401-AD3F-1D05-4769-0E3A1823E28D}"/>
          </ac:spMkLst>
        </pc:spChg>
        <pc:spChg chg="add mod">
          <ac:chgData name="Richard Chalk" userId="287f8aa4f4de1d19" providerId="LiveId" clId="{61FCDB60-2A2C-408A-B0E5-27EEBBB13ECA}" dt="2024-06-24T10:39:59.825" v="1"/>
          <ac:spMkLst>
            <pc:docMk/>
            <pc:sldMk cId="3213385662" sldId="309"/>
            <ac:spMk id="6" creationId="{D96B7BFB-ABAC-CCF5-7259-67D48EA9E59F}"/>
          </ac:spMkLst>
        </pc:spChg>
        <pc:spChg chg="del">
          <ac:chgData name="Richard Chalk" userId="287f8aa4f4de1d19" providerId="LiveId" clId="{61FCDB60-2A2C-408A-B0E5-27EEBBB13ECA}" dt="2024-06-24T10:39:58.461" v="0" actId="478"/>
          <ac:spMkLst>
            <pc:docMk/>
            <pc:sldMk cId="3213385662" sldId="309"/>
            <ac:spMk id="120" creationId="{00000000-0000-0000-0000-000000000000}"/>
          </ac:spMkLst>
        </pc:spChg>
        <pc:picChg chg="add mod">
          <ac:chgData name="Richard Chalk" userId="287f8aa4f4de1d19" providerId="LiveId" clId="{61FCDB60-2A2C-408A-B0E5-27EEBBB13ECA}" dt="2024-06-24T10:39:59.825" v="1"/>
          <ac:picMkLst>
            <pc:docMk/>
            <pc:sldMk cId="3213385662" sldId="309"/>
            <ac:picMk id="2" creationId="{D8E9845A-78EC-E84C-F68D-24BC50EB798E}"/>
          </ac:picMkLst>
        </pc:picChg>
        <pc:picChg chg="add mod">
          <ac:chgData name="Richard Chalk" userId="287f8aa4f4de1d19" providerId="LiveId" clId="{61FCDB60-2A2C-408A-B0E5-27EEBBB13ECA}" dt="2024-06-24T10:39:59.825" v="1"/>
          <ac:picMkLst>
            <pc:docMk/>
            <pc:sldMk cId="3213385662" sldId="309"/>
            <ac:picMk id="4" creationId="{ED411ECE-5A1F-B21B-0476-5C0A389150A2}"/>
          </ac:picMkLst>
        </pc:picChg>
        <pc:picChg chg="del">
          <ac:chgData name="Richard Chalk" userId="287f8aa4f4de1d19" providerId="LiveId" clId="{61FCDB60-2A2C-408A-B0E5-27EEBBB13ECA}" dt="2024-06-24T10:39:58.461" v="0" actId="478"/>
          <ac:picMkLst>
            <pc:docMk/>
            <pc:sldMk cId="3213385662" sldId="309"/>
            <ac:picMk id="121" creationId="{00000000-0000-0000-0000-000000000000}"/>
          </ac:picMkLst>
        </pc:picChg>
      </pc:sldChg>
      <pc:sldChg chg="addSp modSp modNotesTx">
        <pc:chgData name="Richard Chalk" userId="287f8aa4f4de1d19" providerId="LiveId" clId="{61FCDB60-2A2C-408A-B0E5-27EEBBB13ECA}" dt="2024-06-24T10:48:53.983" v="187" actId="6549"/>
        <pc:sldMkLst>
          <pc:docMk/>
          <pc:sldMk cId="3713879004" sldId="312"/>
        </pc:sldMkLst>
        <pc:spChg chg="add mod">
          <ac:chgData name="Richard Chalk" userId="287f8aa4f4de1d19" providerId="LiveId" clId="{61FCDB60-2A2C-408A-B0E5-27EEBBB13ECA}" dt="2024-06-24T10:47:33.904" v="162"/>
          <ac:spMkLst>
            <pc:docMk/>
            <pc:sldMk cId="3713879004" sldId="312"/>
            <ac:spMk id="8" creationId="{10A73B80-18C8-B2AE-5ABB-037B58182FE5}"/>
          </ac:spMkLst>
        </pc:spChg>
        <pc:spChg chg="add mod">
          <ac:chgData name="Richard Chalk" userId="287f8aa4f4de1d19" providerId="LiveId" clId="{61FCDB60-2A2C-408A-B0E5-27EEBBB13ECA}" dt="2024-06-24T10:48:44.800" v="186" actId="1076"/>
          <ac:spMkLst>
            <pc:docMk/>
            <pc:sldMk cId="3713879004" sldId="312"/>
            <ac:spMk id="10" creationId="{C24EB1D3-2D7F-5BF9-C512-86278EE63942}"/>
          </ac:spMkLst>
        </pc:spChg>
        <pc:picChg chg="add mod">
          <ac:chgData name="Richard Chalk" userId="287f8aa4f4de1d19" providerId="LiveId" clId="{61FCDB60-2A2C-408A-B0E5-27EEBBB13ECA}" dt="2024-06-24T10:47:33.904" v="162"/>
          <ac:picMkLst>
            <pc:docMk/>
            <pc:sldMk cId="3713879004" sldId="312"/>
            <ac:picMk id="7" creationId="{3B77CD69-FFDA-04D6-7582-15E4DAAB4A1C}"/>
          </ac:picMkLst>
        </pc:picChg>
        <pc:picChg chg="add mod">
          <ac:chgData name="Richard Chalk" userId="287f8aa4f4de1d19" providerId="LiveId" clId="{61FCDB60-2A2C-408A-B0E5-27EEBBB13ECA}" dt="2024-06-24T10:48:44.800" v="186" actId="1076"/>
          <ac:picMkLst>
            <pc:docMk/>
            <pc:sldMk cId="3713879004" sldId="312"/>
            <ac:picMk id="11" creationId="{C1675C89-3B04-772B-0C77-61935BE80AA2}"/>
          </ac:picMkLst>
        </pc:picChg>
        <pc:picChg chg="add mod">
          <ac:chgData name="Richard Chalk" userId="287f8aa4f4de1d19" providerId="LiveId" clId="{61FCDB60-2A2C-408A-B0E5-27EEBBB13ECA}" dt="2024-06-24T10:48:44.800" v="186" actId="1076"/>
          <ac:picMkLst>
            <pc:docMk/>
            <pc:sldMk cId="3713879004" sldId="312"/>
            <ac:picMk id="12" creationId="{0B3930C0-6246-A05B-528A-A12475F7FEE4}"/>
          </ac:picMkLst>
        </pc:picChg>
      </pc:sldChg>
      <pc:sldChg chg="addSp modSp mod modNotesTx">
        <pc:chgData name="Richard Chalk" userId="287f8aa4f4de1d19" providerId="LiveId" clId="{61FCDB60-2A2C-408A-B0E5-27EEBBB13ECA}" dt="2024-06-24T10:57:41.389" v="368" actId="14100"/>
        <pc:sldMkLst>
          <pc:docMk/>
          <pc:sldMk cId="1976385336" sldId="313"/>
        </pc:sldMkLst>
        <pc:spChg chg="mod">
          <ac:chgData name="Richard Chalk" userId="287f8aa4f4de1d19" providerId="LiveId" clId="{61FCDB60-2A2C-408A-B0E5-27EEBBB13ECA}" dt="2024-06-24T10:48:24.541" v="182" actId="6549"/>
          <ac:spMkLst>
            <pc:docMk/>
            <pc:sldMk cId="1976385336" sldId="313"/>
            <ac:spMk id="2" creationId="{ECDD28F4-C2BD-5E5B-5623-08130E6BF6C2}"/>
          </ac:spMkLst>
        </pc:spChg>
        <pc:spChg chg="add mod">
          <ac:chgData name="Richard Chalk" userId="287f8aa4f4de1d19" providerId="LiveId" clId="{61FCDB60-2A2C-408A-B0E5-27EEBBB13ECA}" dt="2024-06-24T10:47:41.125" v="167"/>
          <ac:spMkLst>
            <pc:docMk/>
            <pc:sldMk cId="1976385336" sldId="313"/>
            <ac:spMk id="5" creationId="{D7FFD287-C99E-1D21-B90B-757DD920C0CD}"/>
          </ac:spMkLst>
        </pc:spChg>
        <pc:spChg chg="mod">
          <ac:chgData name="Richard Chalk" userId="287f8aa4f4de1d19" providerId="LiveId" clId="{61FCDB60-2A2C-408A-B0E5-27EEBBB13ECA}" dt="2024-06-24T10:57:41.389" v="368" actId="14100"/>
          <ac:spMkLst>
            <pc:docMk/>
            <pc:sldMk cId="1976385336" sldId="313"/>
            <ac:spMk id="6" creationId="{1FAF2A17-E211-CBB3-E7B4-7210C49D29AE}"/>
          </ac:spMkLst>
        </pc:spChg>
        <pc:spChg chg="add mod">
          <ac:chgData name="Richard Chalk" userId="287f8aa4f4de1d19" providerId="LiveId" clId="{61FCDB60-2A2C-408A-B0E5-27EEBBB13ECA}" dt="2024-06-24T10:47:59.677" v="168"/>
          <ac:spMkLst>
            <pc:docMk/>
            <pc:sldMk cId="1976385336" sldId="313"/>
            <ac:spMk id="8" creationId="{AAF2B172-C9B1-AD13-63F7-0A7A107A95AF}"/>
          </ac:spMkLst>
        </pc:spChg>
        <pc:spChg chg="add mod">
          <ac:chgData name="Richard Chalk" userId="287f8aa4f4de1d19" providerId="LiveId" clId="{61FCDB60-2A2C-408A-B0E5-27EEBBB13ECA}" dt="2024-06-24T10:48:17.735" v="170" actId="1076"/>
          <ac:spMkLst>
            <pc:docMk/>
            <pc:sldMk cId="1976385336" sldId="313"/>
            <ac:spMk id="9" creationId="{21A1E9E0-D54D-AFCA-20A7-EA04C8C74F4F}"/>
          </ac:spMkLst>
        </pc:spChg>
        <pc:picChg chg="add mod">
          <ac:chgData name="Richard Chalk" userId="287f8aa4f4de1d19" providerId="LiveId" clId="{61FCDB60-2A2C-408A-B0E5-27EEBBB13ECA}" dt="2024-06-24T10:47:41.125" v="167"/>
          <ac:picMkLst>
            <pc:docMk/>
            <pc:sldMk cId="1976385336" sldId="313"/>
            <ac:picMk id="4" creationId="{ED37118A-572D-0DD0-E5B4-29CA1EE21356}"/>
          </ac:picMkLst>
        </pc:picChg>
        <pc:picChg chg="add mod">
          <ac:chgData name="Richard Chalk" userId="287f8aa4f4de1d19" providerId="LiveId" clId="{61FCDB60-2A2C-408A-B0E5-27EEBBB13ECA}" dt="2024-06-24T10:47:59.677" v="168"/>
          <ac:picMkLst>
            <pc:docMk/>
            <pc:sldMk cId="1976385336" sldId="313"/>
            <ac:picMk id="7" creationId="{451769AF-D77B-61A2-B1BD-BCFE71779A91}"/>
          </ac:picMkLst>
        </pc:picChg>
        <pc:picChg chg="add mod">
          <ac:chgData name="Richard Chalk" userId="287f8aa4f4de1d19" providerId="LiveId" clId="{61FCDB60-2A2C-408A-B0E5-27EEBBB13ECA}" dt="2024-06-24T10:48:17.735" v="170" actId="1076"/>
          <ac:picMkLst>
            <pc:docMk/>
            <pc:sldMk cId="1976385336" sldId="313"/>
            <ac:picMk id="10" creationId="{160E1EDF-A07D-F80D-D8C3-28930CD14E36}"/>
          </ac:picMkLst>
        </pc:picChg>
        <pc:picChg chg="add mod">
          <ac:chgData name="Richard Chalk" userId="287f8aa4f4de1d19" providerId="LiveId" clId="{61FCDB60-2A2C-408A-B0E5-27EEBBB13ECA}" dt="2024-06-24T10:48:17.735" v="170" actId="1076"/>
          <ac:picMkLst>
            <pc:docMk/>
            <pc:sldMk cId="1976385336" sldId="313"/>
            <ac:picMk id="13" creationId="{58BEBD21-B526-B67D-0D4B-A656362E66B2}"/>
          </ac:picMkLst>
        </pc:picChg>
      </pc:sldChg>
      <pc:sldChg chg="addSp modSp">
        <pc:chgData name="Richard Chalk" userId="287f8aa4f4de1d19" providerId="LiveId" clId="{61FCDB60-2A2C-408A-B0E5-27EEBBB13ECA}" dt="2024-06-24T10:49:01.100" v="189" actId="1076"/>
        <pc:sldMkLst>
          <pc:docMk/>
          <pc:sldMk cId="1166244466" sldId="314"/>
        </pc:sldMkLst>
        <pc:spChg chg="add mod">
          <ac:chgData name="Richard Chalk" userId="287f8aa4f4de1d19" providerId="LiveId" clId="{61FCDB60-2A2C-408A-B0E5-27EEBBB13ECA}" dt="2024-06-24T10:47:34.935" v="163"/>
          <ac:spMkLst>
            <pc:docMk/>
            <pc:sldMk cId="1166244466" sldId="314"/>
            <ac:spMk id="5" creationId="{440F76E1-DAE3-9850-D709-7589A5CF5E14}"/>
          </ac:spMkLst>
        </pc:spChg>
        <pc:spChg chg="add mod">
          <ac:chgData name="Richard Chalk" userId="287f8aa4f4de1d19" providerId="LiveId" clId="{61FCDB60-2A2C-408A-B0E5-27EEBBB13ECA}" dt="2024-06-24T10:49:01.100" v="189" actId="1076"/>
          <ac:spMkLst>
            <pc:docMk/>
            <pc:sldMk cId="1166244466" sldId="314"/>
            <ac:spMk id="8" creationId="{9FD3DBF7-1645-4259-ED1D-CE0CF58B1EFD}"/>
          </ac:spMkLst>
        </pc:spChg>
        <pc:picChg chg="add mod">
          <ac:chgData name="Richard Chalk" userId="287f8aa4f4de1d19" providerId="LiveId" clId="{61FCDB60-2A2C-408A-B0E5-27EEBBB13ECA}" dt="2024-06-24T10:47:34.935" v="163"/>
          <ac:picMkLst>
            <pc:docMk/>
            <pc:sldMk cId="1166244466" sldId="314"/>
            <ac:picMk id="4" creationId="{07C7A33B-80DD-308A-B047-EB7A30DADCB5}"/>
          </ac:picMkLst>
        </pc:picChg>
        <pc:picChg chg="add mod">
          <ac:chgData name="Richard Chalk" userId="287f8aa4f4de1d19" providerId="LiveId" clId="{61FCDB60-2A2C-408A-B0E5-27EEBBB13ECA}" dt="2024-06-24T10:49:01.100" v="189" actId="1076"/>
          <ac:picMkLst>
            <pc:docMk/>
            <pc:sldMk cId="1166244466" sldId="314"/>
            <ac:picMk id="9" creationId="{D656352C-36D3-97BC-E658-F9493AE60BF0}"/>
          </ac:picMkLst>
        </pc:picChg>
        <pc:picChg chg="add mod">
          <ac:chgData name="Richard Chalk" userId="287f8aa4f4de1d19" providerId="LiveId" clId="{61FCDB60-2A2C-408A-B0E5-27EEBBB13ECA}" dt="2024-06-24T10:49:01.100" v="189" actId="1076"/>
          <ac:picMkLst>
            <pc:docMk/>
            <pc:sldMk cId="1166244466" sldId="314"/>
            <ac:picMk id="11" creationId="{DB9AA833-322B-798F-C8DA-F171413C8A96}"/>
          </ac:picMkLst>
        </pc:picChg>
      </pc:sldChg>
      <pc:sldChg chg="addSp modSp modNotesTx">
        <pc:chgData name="Richard Chalk" userId="287f8aa4f4de1d19" providerId="LiveId" clId="{61FCDB60-2A2C-408A-B0E5-27EEBBB13ECA}" dt="2024-06-24T10:56:58.950" v="357" actId="6549"/>
        <pc:sldMkLst>
          <pc:docMk/>
          <pc:sldMk cId="125677320" sldId="315"/>
        </pc:sldMkLst>
        <pc:spChg chg="add mod">
          <ac:chgData name="Richard Chalk" userId="287f8aa4f4de1d19" providerId="LiveId" clId="{61FCDB60-2A2C-408A-B0E5-27EEBBB13ECA}" dt="2024-06-24T10:47:35.831" v="164"/>
          <ac:spMkLst>
            <pc:docMk/>
            <pc:sldMk cId="125677320" sldId="315"/>
            <ac:spMk id="5" creationId="{F2A868FA-A7DD-C1C9-FB62-0B33B9EB5A8A}"/>
          </ac:spMkLst>
        </pc:spChg>
        <pc:spChg chg="add mod">
          <ac:chgData name="Richard Chalk" userId="287f8aa4f4de1d19" providerId="LiveId" clId="{61FCDB60-2A2C-408A-B0E5-27EEBBB13ECA}" dt="2024-06-24T10:49:04.419" v="190"/>
          <ac:spMkLst>
            <pc:docMk/>
            <pc:sldMk cId="125677320" sldId="315"/>
            <ac:spMk id="7" creationId="{A59A527F-70CC-F83C-9823-BD7504384A42}"/>
          </ac:spMkLst>
        </pc:spChg>
        <pc:picChg chg="add mod">
          <ac:chgData name="Richard Chalk" userId="287f8aa4f4de1d19" providerId="LiveId" clId="{61FCDB60-2A2C-408A-B0E5-27EEBBB13ECA}" dt="2024-06-24T10:47:35.831" v="164"/>
          <ac:picMkLst>
            <pc:docMk/>
            <pc:sldMk cId="125677320" sldId="315"/>
            <ac:picMk id="4" creationId="{4F5FE2AC-C493-8AD4-685F-E91AAA028430}"/>
          </ac:picMkLst>
        </pc:picChg>
        <pc:picChg chg="add mod">
          <ac:chgData name="Richard Chalk" userId="287f8aa4f4de1d19" providerId="LiveId" clId="{61FCDB60-2A2C-408A-B0E5-27EEBBB13ECA}" dt="2024-06-24T10:49:04.419" v="190"/>
          <ac:picMkLst>
            <pc:docMk/>
            <pc:sldMk cId="125677320" sldId="315"/>
            <ac:picMk id="8" creationId="{B9DE2B90-B146-3E25-34A0-F327B5D7E143}"/>
          </ac:picMkLst>
        </pc:picChg>
        <pc:picChg chg="add mod">
          <ac:chgData name="Richard Chalk" userId="287f8aa4f4de1d19" providerId="LiveId" clId="{61FCDB60-2A2C-408A-B0E5-27EEBBB13ECA}" dt="2024-06-24T10:49:04.419" v="190"/>
          <ac:picMkLst>
            <pc:docMk/>
            <pc:sldMk cId="125677320" sldId="315"/>
            <ac:picMk id="11" creationId="{4CC0F6E6-D485-3E9B-0591-A4A84F369961}"/>
          </ac:picMkLst>
        </pc:picChg>
      </pc:sldChg>
      <pc:sldChg chg="addSp modSp">
        <pc:chgData name="Richard Chalk" userId="287f8aa4f4de1d19" providerId="LiveId" clId="{61FCDB60-2A2C-408A-B0E5-27EEBBB13ECA}" dt="2024-06-24T10:47:37.831" v="165"/>
        <pc:sldMkLst>
          <pc:docMk/>
          <pc:sldMk cId="294146352" sldId="316"/>
        </pc:sldMkLst>
        <pc:spChg chg="add mod">
          <ac:chgData name="Richard Chalk" userId="287f8aa4f4de1d19" providerId="LiveId" clId="{61FCDB60-2A2C-408A-B0E5-27EEBBB13ECA}" dt="2024-06-24T10:47:37.831" v="165"/>
          <ac:spMkLst>
            <pc:docMk/>
            <pc:sldMk cId="294146352" sldId="316"/>
            <ac:spMk id="14" creationId="{2DE8A631-F748-C23C-0E93-736943B4A42E}"/>
          </ac:spMkLst>
        </pc:spChg>
        <pc:picChg chg="add mod">
          <ac:chgData name="Richard Chalk" userId="287f8aa4f4de1d19" providerId="LiveId" clId="{61FCDB60-2A2C-408A-B0E5-27EEBBB13ECA}" dt="2024-06-24T10:47:37.831" v="165"/>
          <ac:picMkLst>
            <pc:docMk/>
            <pc:sldMk cId="294146352" sldId="316"/>
            <ac:picMk id="13" creationId="{4FAEBF5A-FC47-A69E-AF12-1E5E93EDE11E}"/>
          </ac:picMkLst>
        </pc:picChg>
      </pc:sldChg>
      <pc:sldChg chg="addSp modSp">
        <pc:chgData name="Richard Chalk" userId="287f8aa4f4de1d19" providerId="LiveId" clId="{61FCDB60-2A2C-408A-B0E5-27EEBBB13ECA}" dt="2024-06-24T10:47:40.108" v="166"/>
        <pc:sldMkLst>
          <pc:docMk/>
          <pc:sldMk cId="2794907855" sldId="317"/>
        </pc:sldMkLst>
        <pc:spChg chg="add mod">
          <ac:chgData name="Richard Chalk" userId="287f8aa4f4de1d19" providerId="LiveId" clId="{61FCDB60-2A2C-408A-B0E5-27EEBBB13ECA}" dt="2024-06-24T10:47:40.108" v="166"/>
          <ac:spMkLst>
            <pc:docMk/>
            <pc:sldMk cId="2794907855" sldId="317"/>
            <ac:spMk id="5" creationId="{93D95526-4675-B9A1-0821-CB252FB3B112}"/>
          </ac:spMkLst>
        </pc:spChg>
        <pc:picChg chg="add mod">
          <ac:chgData name="Richard Chalk" userId="287f8aa4f4de1d19" providerId="LiveId" clId="{61FCDB60-2A2C-408A-B0E5-27EEBBB13ECA}" dt="2024-06-24T10:47:40.108" v="166"/>
          <ac:picMkLst>
            <pc:docMk/>
            <pc:sldMk cId="2794907855" sldId="317"/>
            <ac:picMk id="4" creationId="{3F1AC1FC-5DB1-D700-06A9-BD87C3F0382C}"/>
          </ac:picMkLst>
        </pc:picChg>
      </pc:sldChg>
      <pc:sldChg chg="addSp delSp modSp add mod modNotesTx">
        <pc:chgData name="Richard Chalk" userId="287f8aa4f4de1d19" providerId="LiveId" clId="{61FCDB60-2A2C-408A-B0E5-27EEBBB13ECA}" dt="2024-06-24T11:31:36.026" v="417" actId="1038"/>
        <pc:sldMkLst>
          <pc:docMk/>
          <pc:sldMk cId="2331944968" sldId="530"/>
        </pc:sldMkLst>
        <pc:spChg chg="mod">
          <ac:chgData name="Richard Chalk" userId="287f8aa4f4de1d19" providerId="LiveId" clId="{61FCDB60-2A2C-408A-B0E5-27EEBBB13ECA}" dt="2024-06-24T10:56:00.984" v="355" actId="1037"/>
          <ac:spMkLst>
            <pc:docMk/>
            <pc:sldMk cId="2331944968" sldId="530"/>
            <ac:spMk id="8" creationId="{9977F281-A947-A97F-F970-14C3D7FFAE2B}"/>
          </ac:spMkLst>
        </pc:spChg>
        <pc:spChg chg="mod">
          <ac:chgData name="Richard Chalk" userId="287f8aa4f4de1d19" providerId="LiveId" clId="{61FCDB60-2A2C-408A-B0E5-27EEBBB13ECA}" dt="2024-06-24T11:31:29.033" v="374" actId="6549"/>
          <ac:spMkLst>
            <pc:docMk/>
            <pc:sldMk cId="2331944968" sldId="530"/>
            <ac:spMk id="18" creationId="{CBF4E8CD-055F-8FAC-58DB-DB42DE1E6C1D}"/>
          </ac:spMkLst>
        </pc:spChg>
        <pc:spChg chg="add del">
          <ac:chgData name="Richard Chalk" userId="287f8aa4f4de1d19" providerId="LiveId" clId="{61FCDB60-2A2C-408A-B0E5-27EEBBB13ECA}" dt="2024-06-24T10:54:05.344" v="257" actId="478"/>
          <ac:spMkLst>
            <pc:docMk/>
            <pc:sldMk cId="2331944968" sldId="530"/>
            <ac:spMk id="19" creationId="{F7E1020E-A126-D658-874F-E71FD3DAAD8C}"/>
          </ac:spMkLst>
        </pc:spChg>
        <pc:spChg chg="add del">
          <ac:chgData name="Richard Chalk" userId="287f8aa4f4de1d19" providerId="LiveId" clId="{61FCDB60-2A2C-408A-B0E5-27EEBBB13ECA}" dt="2024-06-24T10:54:26.651" v="259" actId="478"/>
          <ac:spMkLst>
            <pc:docMk/>
            <pc:sldMk cId="2331944968" sldId="530"/>
            <ac:spMk id="20" creationId="{79D8083A-92F2-D257-5934-D2AC7588F36D}"/>
          </ac:spMkLst>
        </pc:spChg>
        <pc:spChg chg="mod">
          <ac:chgData name="Richard Chalk" userId="287f8aa4f4de1d19" providerId="LiveId" clId="{61FCDB60-2A2C-408A-B0E5-27EEBBB13ECA}" dt="2024-06-24T10:54:54.817" v="271" actId="20577"/>
          <ac:spMkLst>
            <pc:docMk/>
            <pc:sldMk cId="2331944968" sldId="530"/>
            <ac:spMk id="658" creationId="{00000000-0000-0000-0000-000000000000}"/>
          </ac:spMkLst>
        </pc:spChg>
        <pc:picChg chg="mod">
          <ac:chgData name="Richard Chalk" userId="287f8aa4f4de1d19" providerId="LiveId" clId="{61FCDB60-2A2C-408A-B0E5-27EEBBB13ECA}" dt="2024-06-24T11:31:36.026" v="417" actId="1038"/>
          <ac:picMkLst>
            <pc:docMk/>
            <pc:sldMk cId="2331944968" sldId="530"/>
            <ac:picMk id="2" creationId="{1798266B-4E23-1125-CABF-2421F7B57CB6}"/>
          </ac:picMkLst>
        </pc:picChg>
        <pc:picChg chg="mod">
          <ac:chgData name="Richard Chalk" userId="287f8aa4f4de1d19" providerId="LiveId" clId="{61FCDB60-2A2C-408A-B0E5-27EEBBB13ECA}" dt="2024-06-24T11:31:33.071" v="396" actId="1037"/>
          <ac:picMkLst>
            <pc:docMk/>
            <pc:sldMk cId="2331944968" sldId="530"/>
            <ac:picMk id="3" creationId="{00F42DEA-93D1-0D04-0FB8-52092F46A3C0}"/>
          </ac:picMkLst>
        </pc:picChg>
        <pc:picChg chg="del mod">
          <ac:chgData name="Richard Chalk" userId="287f8aa4f4de1d19" providerId="LiveId" clId="{61FCDB60-2A2C-408A-B0E5-27EEBBB13ECA}" dt="2024-06-24T10:54:01.986" v="255" actId="478"/>
          <ac:picMkLst>
            <pc:docMk/>
            <pc:sldMk cId="2331944968" sldId="530"/>
            <ac:picMk id="10" creationId="{22BE0701-C975-23EA-133B-3F413E5A2BD7}"/>
          </ac:picMkLst>
        </pc:picChg>
        <pc:picChg chg="del mod">
          <ac:chgData name="Richard Chalk" userId="287f8aa4f4de1d19" providerId="LiveId" clId="{61FCDB60-2A2C-408A-B0E5-27EEBBB13ECA}" dt="2024-06-24T10:52:21.103" v="221" actId="478"/>
          <ac:picMkLst>
            <pc:docMk/>
            <pc:sldMk cId="2331944968" sldId="530"/>
            <ac:picMk id="11" creationId="{A4E7E31E-82EE-8AFB-90E2-E8EE0B6160D9}"/>
          </ac:picMkLst>
        </pc:picChg>
        <pc:picChg chg="add mod">
          <ac:chgData name="Richard Chalk" userId="287f8aa4f4de1d19" providerId="LiveId" clId="{61FCDB60-2A2C-408A-B0E5-27EEBBB13ECA}" dt="2024-06-24T10:52:35.018" v="224" actId="1036"/>
          <ac:picMkLst>
            <pc:docMk/>
            <pc:sldMk cId="2331944968" sldId="530"/>
            <ac:picMk id="12" creationId="{E6653266-886C-8A10-05E2-30D2DDD7FD2C}"/>
          </ac:picMkLst>
        </pc:picChg>
        <pc:picChg chg="add mod">
          <ac:chgData name="Richard Chalk" userId="287f8aa4f4de1d19" providerId="LiveId" clId="{61FCDB60-2A2C-408A-B0E5-27EEBBB13ECA}" dt="2024-06-24T10:55:57.754" v="340"/>
          <ac:picMkLst>
            <pc:docMk/>
            <pc:sldMk cId="2331944968" sldId="530"/>
            <ac:picMk id="21" creationId="{8A2B06AD-8F31-CF5D-0465-1FAF851B068B}"/>
          </ac:picMkLst>
        </pc:picChg>
        <pc:picChg chg="mod">
          <ac:chgData name="Richard Chalk" userId="287f8aa4f4de1d19" providerId="LiveId" clId="{61FCDB60-2A2C-408A-B0E5-27EEBBB13ECA}" dt="2024-06-24T10:56:00.984" v="355" actId="1037"/>
          <ac:picMkLst>
            <pc:docMk/>
            <pc:sldMk cId="2331944968" sldId="530"/>
            <ac:picMk id="1026" creationId="{4329E322-4836-B711-A004-CFF57ED07855}"/>
          </ac:picMkLst>
        </pc:picChg>
        <pc:picChg chg="add mod">
          <ac:chgData name="Richard Chalk" userId="287f8aa4f4de1d19" providerId="LiveId" clId="{61FCDB60-2A2C-408A-B0E5-27EEBBB13ECA}" dt="2024-06-24T10:55:04.408" v="273" actId="1076"/>
          <ac:picMkLst>
            <pc:docMk/>
            <pc:sldMk cId="2331944968" sldId="530"/>
            <ac:picMk id="2054" creationId="{718B801C-75DA-8659-B951-E0552CF548A3}"/>
          </ac:picMkLst>
        </pc:picChg>
      </pc:sldChg>
    </pc:docChg>
  </pc:docChgLst>
  <pc:docChgLst>
    <pc:chgData name="Richard Chalk" userId="287f8aa4f4de1d19" providerId="LiveId" clId="{E49372D8-8483-46EC-82A5-346207739A06}"/>
    <pc:docChg chg="custSel addSld modSld">
      <pc:chgData name="Richard Chalk" userId="287f8aa4f4de1d19" providerId="LiveId" clId="{E49372D8-8483-46EC-82A5-346207739A06}" dt="2022-11-14T14:29:51.802" v="332" actId="20577"/>
      <pc:docMkLst>
        <pc:docMk/>
      </pc:docMkLst>
      <pc:sldChg chg="modSp mod">
        <pc:chgData name="Richard Chalk" userId="287f8aa4f4de1d19" providerId="LiveId" clId="{E49372D8-8483-46EC-82A5-346207739A06}" dt="2022-11-11T10:10:30.058" v="11" actId="20577"/>
        <pc:sldMkLst>
          <pc:docMk/>
          <pc:sldMk cId="0" sldId="258"/>
        </pc:sldMkLst>
        <pc:spChg chg="mod">
          <ac:chgData name="Richard Chalk" userId="287f8aa4f4de1d19" providerId="LiveId" clId="{E49372D8-8483-46EC-82A5-346207739A06}" dt="2022-11-11T10:10:30.058" v="11" actId="20577"/>
          <ac:spMkLst>
            <pc:docMk/>
            <pc:sldMk cId="0" sldId="258"/>
            <ac:spMk id="136" creationId="{00000000-0000-0000-0000-000000000000}"/>
          </ac:spMkLst>
        </pc:spChg>
      </pc:sldChg>
      <pc:sldChg chg="modSp add mod">
        <pc:chgData name="Richard Chalk" userId="287f8aa4f4de1d19" providerId="LiveId" clId="{E49372D8-8483-46EC-82A5-346207739A06}" dt="2022-11-14T14:29:51.802" v="332" actId="20577"/>
        <pc:sldMkLst>
          <pc:docMk/>
          <pc:sldMk cId="2987041011" sldId="259"/>
        </pc:sldMkLst>
        <pc:spChg chg="mod">
          <ac:chgData name="Richard Chalk" userId="287f8aa4f4de1d19" providerId="LiveId" clId="{E49372D8-8483-46EC-82A5-346207739A06}" dt="2022-11-11T10:10:39.892" v="16" actId="20577"/>
          <ac:spMkLst>
            <pc:docMk/>
            <pc:sldMk cId="2987041011" sldId="259"/>
            <ac:spMk id="135" creationId="{00000000-0000-0000-0000-000000000000}"/>
          </ac:spMkLst>
        </pc:spChg>
        <pc:spChg chg="mod">
          <ac:chgData name="Richard Chalk" userId="287f8aa4f4de1d19" providerId="LiveId" clId="{E49372D8-8483-46EC-82A5-346207739A06}" dt="2022-11-14T14:29:51.802" v="332" actId="20577"/>
          <ac:spMkLst>
            <pc:docMk/>
            <pc:sldMk cId="2987041011" sldId="259"/>
            <ac:spMk id="136" creationId="{00000000-0000-0000-0000-000000000000}"/>
          </ac:spMkLst>
        </pc:spChg>
      </pc:sldChg>
    </pc:docChg>
  </pc:docChgLst>
  <pc:docChgLst>
    <pc:chgData name="Richard Chalk" userId="287f8aa4f4de1d19" providerId="LiveId" clId="{562F3706-ABA6-4516-8D36-90CE2C4F0FC0}"/>
    <pc:docChg chg="undo custSel addSld delSld modSld">
      <pc:chgData name="Richard Chalk" userId="287f8aa4f4de1d19" providerId="LiveId" clId="{562F3706-ABA6-4516-8D36-90CE2C4F0FC0}" dt="2024-08-06T11:53:52.509" v="4021" actId="20577"/>
      <pc:docMkLst>
        <pc:docMk/>
      </pc:docMkLst>
      <pc:sldChg chg="addSp delSp modSp mod">
        <pc:chgData name="Richard Chalk" userId="287f8aa4f4de1d19" providerId="LiveId" clId="{562F3706-ABA6-4516-8D36-90CE2C4F0FC0}" dt="2024-08-06T09:42:46.990" v="3666" actId="20577"/>
        <pc:sldMkLst>
          <pc:docMk/>
          <pc:sldMk cId="0" sldId="299"/>
        </pc:sldMkLst>
        <pc:spChg chg="del">
          <ac:chgData name="Richard Chalk" userId="287f8aa4f4de1d19" providerId="LiveId" clId="{562F3706-ABA6-4516-8D36-90CE2C4F0FC0}" dt="2024-08-06T07:06:59.529" v="396" actId="478"/>
          <ac:spMkLst>
            <pc:docMk/>
            <pc:sldMk cId="0" sldId="299"/>
            <ac:spMk id="2" creationId="{916716D2-1199-DA83-4032-C4C3E1EE2908}"/>
          </ac:spMkLst>
        </pc:spChg>
        <pc:spChg chg="del">
          <ac:chgData name="Richard Chalk" userId="287f8aa4f4de1d19" providerId="LiveId" clId="{562F3706-ABA6-4516-8D36-90CE2C4F0FC0}" dt="2024-08-06T07:06:59.529" v="396" actId="478"/>
          <ac:spMkLst>
            <pc:docMk/>
            <pc:sldMk cId="0" sldId="299"/>
            <ac:spMk id="3" creationId="{521D2D56-30D7-4260-8CE7-D5BB398193FF}"/>
          </ac:spMkLst>
        </pc:spChg>
        <pc:spChg chg="mod">
          <ac:chgData name="Richard Chalk" userId="287f8aa4f4de1d19" providerId="LiveId" clId="{562F3706-ABA6-4516-8D36-90CE2C4F0FC0}" dt="2024-08-06T08:50:26.558" v="1163" actId="207"/>
          <ac:spMkLst>
            <pc:docMk/>
            <pc:sldMk cId="0" sldId="299"/>
            <ac:spMk id="4" creationId="{4771B46A-233B-C554-9461-6E930E187917}"/>
          </ac:spMkLst>
        </pc:spChg>
        <pc:spChg chg="del">
          <ac:chgData name="Richard Chalk" userId="287f8aa4f4de1d19" providerId="LiveId" clId="{562F3706-ABA6-4516-8D36-90CE2C4F0FC0}" dt="2024-08-06T07:06:52.502" v="394" actId="478"/>
          <ac:spMkLst>
            <pc:docMk/>
            <pc:sldMk cId="0" sldId="299"/>
            <ac:spMk id="8" creationId="{C1E434DC-4109-6469-E7B3-F737D59C067F}"/>
          </ac:spMkLst>
        </pc:spChg>
        <pc:spChg chg="del">
          <ac:chgData name="Richard Chalk" userId="287f8aa4f4de1d19" providerId="LiveId" clId="{562F3706-ABA6-4516-8D36-90CE2C4F0FC0}" dt="2024-08-06T07:06:59.529" v="396" actId="478"/>
          <ac:spMkLst>
            <pc:docMk/>
            <pc:sldMk cId="0" sldId="299"/>
            <ac:spMk id="10" creationId="{C239DA78-E37A-D25E-DB39-F2BE33A3FAEB}"/>
          </ac:spMkLst>
        </pc:spChg>
        <pc:spChg chg="del">
          <ac:chgData name="Richard Chalk" userId="287f8aa4f4de1d19" providerId="LiveId" clId="{562F3706-ABA6-4516-8D36-90CE2C4F0FC0}" dt="2024-08-06T07:06:59.529" v="396" actId="478"/>
          <ac:spMkLst>
            <pc:docMk/>
            <pc:sldMk cId="0" sldId="299"/>
            <ac:spMk id="11" creationId="{0CEC7D0C-2714-CE41-FDA9-EA2274999D89}"/>
          </ac:spMkLst>
        </pc:spChg>
        <pc:spChg chg="mod">
          <ac:chgData name="Richard Chalk" userId="287f8aa4f4de1d19" providerId="LiveId" clId="{562F3706-ABA6-4516-8D36-90CE2C4F0FC0}" dt="2024-08-06T07:06:11.356" v="391"/>
          <ac:spMkLst>
            <pc:docMk/>
            <pc:sldMk cId="0" sldId="299"/>
            <ac:spMk id="14" creationId="{001497E8-1344-1740-ACBC-38145BD4F125}"/>
          </ac:spMkLst>
        </pc:spChg>
        <pc:spChg chg="add mod">
          <ac:chgData name="Richard Chalk" userId="287f8aa4f4de1d19" providerId="LiveId" clId="{562F3706-ABA6-4516-8D36-90CE2C4F0FC0}" dt="2024-08-06T08:44:54.224" v="776" actId="207"/>
          <ac:spMkLst>
            <pc:docMk/>
            <pc:sldMk cId="0" sldId="299"/>
            <ac:spMk id="22" creationId="{EC76CCCA-5620-125C-0EB2-24B9E70DD86D}"/>
          </ac:spMkLst>
        </pc:spChg>
        <pc:spChg chg="add mod">
          <ac:chgData name="Richard Chalk" userId="287f8aa4f4de1d19" providerId="LiveId" clId="{562F3706-ABA6-4516-8D36-90CE2C4F0FC0}" dt="2024-08-06T09:42:46.990" v="3666" actId="20577"/>
          <ac:spMkLst>
            <pc:docMk/>
            <pc:sldMk cId="0" sldId="299"/>
            <ac:spMk id="23" creationId="{93F5BFA0-CB30-BF7A-9A1C-BF07BB86DAE6}"/>
          </ac:spMkLst>
        </pc:spChg>
        <pc:spChg chg="add mod">
          <ac:chgData name="Richard Chalk" userId="287f8aa4f4de1d19" providerId="LiveId" clId="{562F3706-ABA6-4516-8D36-90CE2C4F0FC0}" dt="2024-08-06T08:49:21.668" v="1124" actId="14100"/>
          <ac:spMkLst>
            <pc:docMk/>
            <pc:sldMk cId="0" sldId="299"/>
            <ac:spMk id="24" creationId="{547925DF-D2CF-6880-95F8-973B728F150E}"/>
          </ac:spMkLst>
        </pc:spChg>
        <pc:spChg chg="add mod">
          <ac:chgData name="Richard Chalk" userId="287f8aa4f4de1d19" providerId="LiveId" clId="{562F3706-ABA6-4516-8D36-90CE2C4F0FC0}" dt="2024-08-06T08:49:19.371" v="1123" actId="14100"/>
          <ac:spMkLst>
            <pc:docMk/>
            <pc:sldMk cId="0" sldId="299"/>
            <ac:spMk id="25" creationId="{7C550B78-62B9-2679-4B8D-E5374409DB84}"/>
          </ac:spMkLst>
        </pc:spChg>
        <pc:spChg chg="del">
          <ac:chgData name="Richard Chalk" userId="287f8aa4f4de1d19" providerId="LiveId" clId="{562F3706-ABA6-4516-8D36-90CE2C4F0FC0}" dt="2024-08-06T07:06:59.529" v="396" actId="478"/>
          <ac:spMkLst>
            <pc:docMk/>
            <pc:sldMk cId="0" sldId="299"/>
            <ac:spMk id="658" creationId="{00000000-0000-0000-0000-000000000000}"/>
          </ac:spMkLst>
        </pc:spChg>
        <pc:grpChg chg="add mod">
          <ac:chgData name="Richard Chalk" userId="287f8aa4f4de1d19" providerId="LiveId" clId="{562F3706-ABA6-4516-8D36-90CE2C4F0FC0}" dt="2024-08-06T07:06:11.356" v="391"/>
          <ac:grpSpMkLst>
            <pc:docMk/>
            <pc:sldMk cId="0" sldId="299"/>
            <ac:grpSpMk id="12" creationId="{DEE5506E-765A-5D2E-0189-027AEBB6CCC7}"/>
          </ac:grpSpMkLst>
        </pc:grpChg>
        <pc:graphicFrameChg chg="add mod modGraphic">
          <ac:chgData name="Richard Chalk" userId="287f8aa4f4de1d19" providerId="LiveId" clId="{562F3706-ABA6-4516-8D36-90CE2C4F0FC0}" dt="2024-08-06T09:18:39.138" v="2534" actId="6549"/>
          <ac:graphicFrameMkLst>
            <pc:docMk/>
            <pc:sldMk cId="0" sldId="299"/>
            <ac:graphicFrameMk id="15" creationId="{AA1BC04E-48B4-8ABC-29A3-5084DF203202}"/>
          </ac:graphicFrameMkLst>
        </pc:graphicFrameChg>
        <pc:picChg chg="del">
          <ac:chgData name="Richard Chalk" userId="287f8aa4f4de1d19" providerId="LiveId" clId="{562F3706-ABA6-4516-8D36-90CE2C4F0FC0}" dt="2024-08-06T07:07:01.450" v="397" actId="478"/>
          <ac:picMkLst>
            <pc:docMk/>
            <pc:sldMk cId="0" sldId="299"/>
            <ac:picMk id="7" creationId="{892E2D91-CBE4-18FF-387E-D5A8B0FAE488}"/>
          </ac:picMkLst>
        </pc:picChg>
        <pc:picChg chg="del">
          <ac:chgData name="Richard Chalk" userId="287f8aa4f4de1d19" providerId="LiveId" clId="{562F3706-ABA6-4516-8D36-90CE2C4F0FC0}" dt="2024-08-06T07:06:11.010" v="390" actId="478"/>
          <ac:picMkLst>
            <pc:docMk/>
            <pc:sldMk cId="0" sldId="299"/>
            <ac:picMk id="9" creationId="{940B7D77-F534-1E0F-1818-96751B718327}"/>
          </ac:picMkLst>
        </pc:picChg>
        <pc:picChg chg="mod">
          <ac:chgData name="Richard Chalk" userId="287f8aa4f4de1d19" providerId="LiveId" clId="{562F3706-ABA6-4516-8D36-90CE2C4F0FC0}" dt="2024-08-06T07:06:11.356" v="391"/>
          <ac:picMkLst>
            <pc:docMk/>
            <pc:sldMk cId="0" sldId="299"/>
            <ac:picMk id="13" creationId="{6521649C-9895-AD82-F39D-83449E12D635}"/>
          </ac:picMkLst>
        </pc:picChg>
        <pc:picChg chg="add del mod">
          <ac:chgData name="Richard Chalk" userId="287f8aa4f4de1d19" providerId="LiveId" clId="{562F3706-ABA6-4516-8D36-90CE2C4F0FC0}" dt="2024-08-06T07:10:33.828" v="498" actId="478"/>
          <ac:picMkLst>
            <pc:docMk/>
            <pc:sldMk cId="0" sldId="299"/>
            <ac:picMk id="17" creationId="{F682F735-AF28-658F-0BB4-853229374925}"/>
          </ac:picMkLst>
        </pc:picChg>
        <pc:picChg chg="add del mod">
          <ac:chgData name="Richard Chalk" userId="287f8aa4f4de1d19" providerId="LiveId" clId="{562F3706-ABA6-4516-8D36-90CE2C4F0FC0}" dt="2024-08-06T07:11:24.997" v="534" actId="478"/>
          <ac:picMkLst>
            <pc:docMk/>
            <pc:sldMk cId="0" sldId="299"/>
            <ac:picMk id="19" creationId="{66748FA2-D290-1C4B-B0A8-6A244E82D33C}"/>
          </ac:picMkLst>
        </pc:picChg>
        <pc:picChg chg="add mod">
          <ac:chgData name="Richard Chalk" userId="287f8aa4f4de1d19" providerId="LiveId" clId="{562F3706-ABA6-4516-8D36-90CE2C4F0FC0}" dt="2024-08-06T07:13:10.236" v="773" actId="1038"/>
          <ac:picMkLst>
            <pc:docMk/>
            <pc:sldMk cId="0" sldId="299"/>
            <ac:picMk id="21" creationId="{BBB190B0-62DF-82F0-BFEB-494B5995CD7F}"/>
          </ac:picMkLst>
        </pc:picChg>
        <pc:picChg chg="add mod">
          <ac:chgData name="Richard Chalk" userId="287f8aa4f4de1d19" providerId="LiveId" clId="{562F3706-ABA6-4516-8D36-90CE2C4F0FC0}" dt="2024-08-06T09:06:54.888" v="1866" actId="1037"/>
          <ac:picMkLst>
            <pc:docMk/>
            <pc:sldMk cId="0" sldId="299"/>
            <ac:picMk id="26" creationId="{C3059B40-4862-7E67-8448-455E249239A4}"/>
          </ac:picMkLst>
        </pc:picChg>
        <pc:picChg chg="add mod">
          <ac:chgData name="Richard Chalk" userId="287f8aa4f4de1d19" providerId="LiveId" clId="{562F3706-ABA6-4516-8D36-90CE2C4F0FC0}" dt="2024-08-06T09:07:55.123" v="1914" actId="1037"/>
          <ac:picMkLst>
            <pc:docMk/>
            <pc:sldMk cId="0" sldId="299"/>
            <ac:picMk id="27" creationId="{27226920-A4E3-18E4-D3AB-1D7C35057877}"/>
          </ac:picMkLst>
        </pc:picChg>
        <pc:picChg chg="add mod">
          <ac:chgData name="Richard Chalk" userId="287f8aa4f4de1d19" providerId="LiveId" clId="{562F3706-ABA6-4516-8D36-90CE2C4F0FC0}" dt="2024-08-06T09:08:02.110" v="1919" actId="1035"/>
          <ac:picMkLst>
            <pc:docMk/>
            <pc:sldMk cId="0" sldId="299"/>
            <ac:picMk id="28" creationId="{BD63F38D-C6E9-24AC-A66E-BBBE77D57ACA}"/>
          </ac:picMkLst>
        </pc:picChg>
        <pc:picChg chg="add mod">
          <ac:chgData name="Richard Chalk" userId="287f8aa4f4de1d19" providerId="LiveId" clId="{562F3706-ABA6-4516-8D36-90CE2C4F0FC0}" dt="2024-08-06T09:08:06.724" v="1921" actId="1076"/>
          <ac:picMkLst>
            <pc:docMk/>
            <pc:sldMk cId="0" sldId="299"/>
            <ac:picMk id="29" creationId="{45F2F3F9-3D70-50A2-F96E-79036ADAC656}"/>
          </ac:picMkLst>
        </pc:picChg>
        <pc:picChg chg="del">
          <ac:chgData name="Richard Chalk" userId="287f8aa4f4de1d19" providerId="LiveId" clId="{562F3706-ABA6-4516-8D36-90CE2C4F0FC0}" dt="2024-08-06T07:06:59.529" v="396" actId="478"/>
          <ac:picMkLst>
            <pc:docMk/>
            <pc:sldMk cId="0" sldId="299"/>
            <ac:picMk id="1026" creationId="{EC151964-B977-1905-6B58-B90E41139DFC}"/>
          </ac:picMkLst>
        </pc:picChg>
        <pc:picChg chg="del">
          <ac:chgData name="Richard Chalk" userId="287f8aa4f4de1d19" providerId="LiveId" clId="{562F3706-ABA6-4516-8D36-90CE2C4F0FC0}" dt="2024-08-06T07:06:59.529" v="396" actId="478"/>
          <ac:picMkLst>
            <pc:docMk/>
            <pc:sldMk cId="0" sldId="299"/>
            <ac:picMk id="1028" creationId="{8DE6F509-06B2-B7E1-AB1F-31A7E100ABB8}"/>
          </ac:picMkLst>
        </pc:picChg>
        <pc:picChg chg="del">
          <ac:chgData name="Richard Chalk" userId="287f8aa4f4de1d19" providerId="LiveId" clId="{562F3706-ABA6-4516-8D36-90CE2C4F0FC0}" dt="2024-08-06T07:06:59.529" v="396" actId="478"/>
          <ac:picMkLst>
            <pc:docMk/>
            <pc:sldMk cId="0" sldId="299"/>
            <ac:picMk id="1030" creationId="{71231735-FD88-5620-9A5F-1060ED0AC67B}"/>
          </ac:picMkLst>
        </pc:picChg>
        <pc:picChg chg="del">
          <ac:chgData name="Richard Chalk" userId="287f8aa4f4de1d19" providerId="LiveId" clId="{562F3706-ABA6-4516-8D36-90CE2C4F0FC0}" dt="2024-08-06T07:06:59.529" v="396" actId="478"/>
          <ac:picMkLst>
            <pc:docMk/>
            <pc:sldMk cId="0" sldId="299"/>
            <ac:picMk id="1032" creationId="{5AF98B33-298F-CD63-A93B-0C5C7B989387}"/>
          </ac:picMkLst>
        </pc:picChg>
        <pc:picChg chg="add mod">
          <ac:chgData name="Richard Chalk" userId="287f8aa4f4de1d19" providerId="LiveId" clId="{562F3706-ABA6-4516-8D36-90CE2C4F0FC0}" dt="2024-08-06T09:42:25.858" v="3656" actId="1037"/>
          <ac:picMkLst>
            <pc:docMk/>
            <pc:sldMk cId="0" sldId="299"/>
            <ac:picMk id="2050" creationId="{8E282EB6-1F66-AB29-2AED-0443D9F1956D}"/>
          </ac:picMkLst>
        </pc:picChg>
      </pc:sldChg>
      <pc:sldChg chg="del">
        <pc:chgData name="Richard Chalk" userId="287f8aa4f4de1d19" providerId="LiveId" clId="{562F3706-ABA6-4516-8D36-90CE2C4F0FC0}" dt="2024-08-06T09:39:24.596" v="3493" actId="47"/>
        <pc:sldMkLst>
          <pc:docMk/>
          <pc:sldMk cId="0" sldId="302"/>
        </pc:sldMkLst>
      </pc:sldChg>
      <pc:sldChg chg="del">
        <pc:chgData name="Richard Chalk" userId="287f8aa4f4de1d19" providerId="LiveId" clId="{562F3706-ABA6-4516-8D36-90CE2C4F0FC0}" dt="2024-08-06T09:39:24.596" v="3493" actId="47"/>
        <pc:sldMkLst>
          <pc:docMk/>
          <pc:sldMk cId="0" sldId="304"/>
        </pc:sldMkLst>
      </pc:sldChg>
      <pc:sldChg chg="modSp mod">
        <pc:chgData name="Richard Chalk" userId="287f8aa4f4de1d19" providerId="LiveId" clId="{562F3706-ABA6-4516-8D36-90CE2C4F0FC0}" dt="2024-08-06T11:53:52.509" v="4021" actId="20577"/>
        <pc:sldMkLst>
          <pc:docMk/>
          <pc:sldMk cId="3213385662" sldId="309"/>
        </pc:sldMkLst>
        <pc:spChg chg="mod">
          <ac:chgData name="Richard Chalk" userId="287f8aa4f4de1d19" providerId="LiveId" clId="{562F3706-ABA6-4516-8D36-90CE2C4F0FC0}" dt="2024-08-06T11:53:52.509" v="4021" actId="20577"/>
          <ac:spMkLst>
            <pc:docMk/>
            <pc:sldMk cId="3213385662" sldId="309"/>
            <ac:spMk id="118" creationId="{00000000-0000-0000-0000-000000000000}"/>
          </ac:spMkLst>
        </pc:spChg>
      </pc:sldChg>
      <pc:sldChg chg="del">
        <pc:chgData name="Richard Chalk" userId="287f8aa4f4de1d19" providerId="LiveId" clId="{562F3706-ABA6-4516-8D36-90CE2C4F0FC0}" dt="2024-08-06T09:39:24.596" v="3493" actId="47"/>
        <pc:sldMkLst>
          <pc:docMk/>
          <pc:sldMk cId="2116107592" sldId="310"/>
        </pc:sldMkLst>
      </pc:sldChg>
      <pc:sldChg chg="del">
        <pc:chgData name="Richard Chalk" userId="287f8aa4f4de1d19" providerId="LiveId" clId="{562F3706-ABA6-4516-8D36-90CE2C4F0FC0}" dt="2024-08-06T09:39:24.596" v="3493" actId="47"/>
        <pc:sldMkLst>
          <pc:docMk/>
          <pc:sldMk cId="2239375013" sldId="311"/>
        </pc:sldMkLst>
      </pc:sldChg>
      <pc:sldChg chg="del">
        <pc:chgData name="Richard Chalk" userId="287f8aa4f4de1d19" providerId="LiveId" clId="{562F3706-ABA6-4516-8D36-90CE2C4F0FC0}" dt="2024-08-06T09:39:24.596" v="3493" actId="47"/>
        <pc:sldMkLst>
          <pc:docMk/>
          <pc:sldMk cId="3713879004" sldId="312"/>
        </pc:sldMkLst>
      </pc:sldChg>
      <pc:sldChg chg="del">
        <pc:chgData name="Richard Chalk" userId="287f8aa4f4de1d19" providerId="LiveId" clId="{562F3706-ABA6-4516-8D36-90CE2C4F0FC0}" dt="2024-08-06T09:39:24.596" v="3493" actId="47"/>
        <pc:sldMkLst>
          <pc:docMk/>
          <pc:sldMk cId="1976385336" sldId="313"/>
        </pc:sldMkLst>
      </pc:sldChg>
      <pc:sldChg chg="del">
        <pc:chgData name="Richard Chalk" userId="287f8aa4f4de1d19" providerId="LiveId" clId="{562F3706-ABA6-4516-8D36-90CE2C4F0FC0}" dt="2024-08-06T09:39:24.596" v="3493" actId="47"/>
        <pc:sldMkLst>
          <pc:docMk/>
          <pc:sldMk cId="1166244466" sldId="314"/>
        </pc:sldMkLst>
      </pc:sldChg>
      <pc:sldChg chg="del">
        <pc:chgData name="Richard Chalk" userId="287f8aa4f4de1d19" providerId="LiveId" clId="{562F3706-ABA6-4516-8D36-90CE2C4F0FC0}" dt="2024-08-06T09:39:24.596" v="3493" actId="47"/>
        <pc:sldMkLst>
          <pc:docMk/>
          <pc:sldMk cId="125677320" sldId="315"/>
        </pc:sldMkLst>
      </pc:sldChg>
      <pc:sldChg chg="del">
        <pc:chgData name="Richard Chalk" userId="287f8aa4f4de1d19" providerId="LiveId" clId="{562F3706-ABA6-4516-8D36-90CE2C4F0FC0}" dt="2024-08-06T09:39:24.596" v="3493" actId="47"/>
        <pc:sldMkLst>
          <pc:docMk/>
          <pc:sldMk cId="294146352" sldId="316"/>
        </pc:sldMkLst>
      </pc:sldChg>
      <pc:sldChg chg="del">
        <pc:chgData name="Richard Chalk" userId="287f8aa4f4de1d19" providerId="LiveId" clId="{562F3706-ABA6-4516-8D36-90CE2C4F0FC0}" dt="2024-08-06T09:39:24.596" v="3493" actId="47"/>
        <pc:sldMkLst>
          <pc:docMk/>
          <pc:sldMk cId="2794907855" sldId="317"/>
        </pc:sldMkLst>
      </pc:sldChg>
      <pc:sldChg chg="addSp delSp modSp mod modNotesTx">
        <pc:chgData name="Richard Chalk" userId="287f8aa4f4de1d19" providerId="LiveId" clId="{562F3706-ABA6-4516-8D36-90CE2C4F0FC0}" dt="2024-08-06T09:41:53.726" v="3655" actId="1038"/>
        <pc:sldMkLst>
          <pc:docMk/>
          <pc:sldMk cId="2331944968" sldId="530"/>
        </pc:sldMkLst>
        <pc:spChg chg="mod">
          <ac:chgData name="Richard Chalk" userId="287f8aa4f4de1d19" providerId="LiveId" clId="{562F3706-ABA6-4516-8D36-90CE2C4F0FC0}" dt="2024-08-06T06:58:18.753" v="39" actId="1037"/>
          <ac:spMkLst>
            <pc:docMk/>
            <pc:sldMk cId="2331944968" sldId="530"/>
            <ac:spMk id="8" creationId="{9977F281-A947-A97F-F970-14C3D7FFAE2B}"/>
          </ac:spMkLst>
        </pc:spChg>
        <pc:spChg chg="add mod">
          <ac:chgData name="Richard Chalk" userId="287f8aa4f4de1d19" providerId="LiveId" clId="{562F3706-ABA6-4516-8D36-90CE2C4F0FC0}" dt="2024-08-06T06:58:49.378" v="59" actId="164"/>
          <ac:spMkLst>
            <pc:docMk/>
            <pc:sldMk cId="2331944968" sldId="530"/>
            <ac:spMk id="11" creationId="{2689D31E-182F-84BB-7077-64231871B234}"/>
          </ac:spMkLst>
        </pc:spChg>
        <pc:spChg chg="mod">
          <ac:chgData name="Richard Chalk" userId="287f8aa4f4de1d19" providerId="LiveId" clId="{562F3706-ABA6-4516-8D36-90CE2C4F0FC0}" dt="2024-08-06T06:56:24.517" v="19" actId="207"/>
          <ac:spMkLst>
            <pc:docMk/>
            <pc:sldMk cId="2331944968" sldId="530"/>
            <ac:spMk id="18" creationId="{CBF4E8CD-055F-8FAC-58DB-DB42DE1E6C1D}"/>
          </ac:spMkLst>
        </pc:spChg>
        <pc:spChg chg="add del">
          <ac:chgData name="Richard Chalk" userId="287f8aa4f4de1d19" providerId="LiveId" clId="{562F3706-ABA6-4516-8D36-90CE2C4F0FC0}" dt="2024-08-06T07:02:46.938" v="275" actId="478"/>
          <ac:spMkLst>
            <pc:docMk/>
            <pc:sldMk cId="2331944968" sldId="530"/>
            <ac:spMk id="20" creationId="{63E00289-9451-D7FE-77A2-701CAA3985B1}"/>
          </ac:spMkLst>
        </pc:spChg>
        <pc:spChg chg="add mod">
          <ac:chgData name="Richard Chalk" userId="287f8aa4f4de1d19" providerId="LiveId" clId="{562F3706-ABA6-4516-8D36-90CE2C4F0FC0}" dt="2024-08-06T09:06:15.192" v="1815" actId="20577"/>
          <ac:spMkLst>
            <pc:docMk/>
            <pc:sldMk cId="2331944968" sldId="530"/>
            <ac:spMk id="24" creationId="{319FC5DC-19E8-7543-4BA4-EA25409AA592}"/>
          </ac:spMkLst>
        </pc:spChg>
        <pc:spChg chg="add mod">
          <ac:chgData name="Richard Chalk" userId="287f8aa4f4de1d19" providerId="LiveId" clId="{562F3706-ABA6-4516-8D36-90CE2C4F0FC0}" dt="2024-08-06T09:06:19.448" v="1817" actId="20577"/>
          <ac:spMkLst>
            <pc:docMk/>
            <pc:sldMk cId="2331944968" sldId="530"/>
            <ac:spMk id="25" creationId="{C12C8E8D-0BA0-5DC2-D896-F5FD88A8449A}"/>
          </ac:spMkLst>
        </pc:spChg>
        <pc:spChg chg="add mod">
          <ac:chgData name="Richard Chalk" userId="287f8aa4f4de1d19" providerId="LiveId" clId="{562F3706-ABA6-4516-8D36-90CE2C4F0FC0}" dt="2024-08-06T07:05:05.134" v="350" actId="1035"/>
          <ac:spMkLst>
            <pc:docMk/>
            <pc:sldMk cId="2331944968" sldId="530"/>
            <ac:spMk id="26" creationId="{5781F033-C020-088F-3EF7-7E3EBAF49782}"/>
          </ac:spMkLst>
        </pc:spChg>
        <pc:spChg chg="add mod">
          <ac:chgData name="Richard Chalk" userId="287f8aa4f4de1d19" providerId="LiveId" clId="{562F3706-ABA6-4516-8D36-90CE2C4F0FC0}" dt="2024-08-06T07:05:18.921" v="365" actId="1037"/>
          <ac:spMkLst>
            <pc:docMk/>
            <pc:sldMk cId="2331944968" sldId="530"/>
            <ac:spMk id="27" creationId="{A185066C-9BC0-C916-02E7-F3BC0E9AF1C8}"/>
          </ac:spMkLst>
        </pc:spChg>
        <pc:spChg chg="add mod">
          <ac:chgData name="Richard Chalk" userId="287f8aa4f4de1d19" providerId="LiveId" clId="{562F3706-ABA6-4516-8D36-90CE2C4F0FC0}" dt="2024-08-06T09:41:53.726" v="3655" actId="1038"/>
          <ac:spMkLst>
            <pc:docMk/>
            <pc:sldMk cId="2331944968" sldId="530"/>
            <ac:spMk id="30" creationId="{498604D7-4163-379A-9909-5E909498ECA5}"/>
          </ac:spMkLst>
        </pc:spChg>
        <pc:spChg chg="add mod">
          <ac:chgData name="Richard Chalk" userId="287f8aa4f4de1d19" providerId="LiveId" clId="{562F3706-ABA6-4516-8D36-90CE2C4F0FC0}" dt="2024-08-06T09:40:48.210" v="3572"/>
          <ac:spMkLst>
            <pc:docMk/>
            <pc:sldMk cId="2331944968" sldId="530"/>
            <ac:spMk id="32" creationId="{0A8EB00F-EB63-6354-6708-7BD7E42B36E1}"/>
          </ac:spMkLst>
        </pc:spChg>
        <pc:spChg chg="add del">
          <ac:chgData name="Richard Chalk" userId="287f8aa4f4de1d19" providerId="LiveId" clId="{562F3706-ABA6-4516-8D36-90CE2C4F0FC0}" dt="2024-08-06T09:41:15.166" v="3579" actId="11529"/>
          <ac:spMkLst>
            <pc:docMk/>
            <pc:sldMk cId="2331944968" sldId="530"/>
            <ac:spMk id="34" creationId="{E279069C-BC72-1F18-0E87-AE033A0298FD}"/>
          </ac:spMkLst>
        </pc:spChg>
        <pc:spChg chg="add mod">
          <ac:chgData name="Richard Chalk" userId="287f8aa4f4de1d19" providerId="LiveId" clId="{562F3706-ABA6-4516-8D36-90CE2C4F0FC0}" dt="2024-08-06T09:41:44.555" v="3607" actId="1036"/>
          <ac:spMkLst>
            <pc:docMk/>
            <pc:sldMk cId="2331944968" sldId="530"/>
            <ac:spMk id="35" creationId="{8A67947B-D457-7D80-AAB1-1A2E76DDDD72}"/>
          </ac:spMkLst>
        </pc:spChg>
        <pc:spChg chg="mod">
          <ac:chgData name="Richard Chalk" userId="287f8aa4f4de1d19" providerId="LiveId" clId="{562F3706-ABA6-4516-8D36-90CE2C4F0FC0}" dt="2024-08-06T09:40:05.026" v="3530" actId="21"/>
          <ac:spMkLst>
            <pc:docMk/>
            <pc:sldMk cId="2331944968" sldId="530"/>
            <ac:spMk id="658" creationId="{00000000-0000-0000-0000-000000000000}"/>
          </ac:spMkLst>
        </pc:spChg>
        <pc:grpChg chg="add mod">
          <ac:chgData name="Richard Chalk" userId="287f8aa4f4de1d19" providerId="LiveId" clId="{562F3706-ABA6-4516-8D36-90CE2C4F0FC0}" dt="2024-08-06T06:58:49.378" v="59" actId="164"/>
          <ac:grpSpMkLst>
            <pc:docMk/>
            <pc:sldMk cId="2331944968" sldId="530"/>
            <ac:grpSpMk id="19" creationId="{9877AC46-5872-4860-C816-99031F88F0F0}"/>
          </ac:grpSpMkLst>
        </pc:grpChg>
        <pc:picChg chg="del">
          <ac:chgData name="Richard Chalk" userId="287f8aa4f4de1d19" providerId="LiveId" clId="{562F3706-ABA6-4516-8D36-90CE2C4F0FC0}" dt="2024-08-06T06:56:07.658" v="12" actId="478"/>
          <ac:picMkLst>
            <pc:docMk/>
            <pc:sldMk cId="2331944968" sldId="530"/>
            <ac:picMk id="2" creationId="{1798266B-4E23-1125-CABF-2421F7B57CB6}"/>
          </ac:picMkLst>
        </pc:picChg>
        <pc:picChg chg="del">
          <ac:chgData name="Richard Chalk" userId="287f8aa4f4de1d19" providerId="LiveId" clId="{562F3706-ABA6-4516-8D36-90CE2C4F0FC0}" dt="2024-08-06T06:56:08.770" v="13" actId="478"/>
          <ac:picMkLst>
            <pc:docMk/>
            <pc:sldMk cId="2331944968" sldId="530"/>
            <ac:picMk id="3" creationId="{00F42DEA-93D1-0D04-0FB8-52092F46A3C0}"/>
          </ac:picMkLst>
        </pc:picChg>
        <pc:picChg chg="add mod">
          <ac:chgData name="Richard Chalk" userId="287f8aa4f4de1d19" providerId="LiveId" clId="{562F3706-ABA6-4516-8D36-90CE2C4F0FC0}" dt="2024-08-06T06:58:49.378" v="59" actId="164"/>
          <ac:picMkLst>
            <pc:docMk/>
            <pc:sldMk cId="2331944968" sldId="530"/>
            <ac:picMk id="10" creationId="{7A6FC59F-5C15-8ADC-E29F-72F91E305DDE}"/>
          </ac:picMkLst>
        </pc:picChg>
        <pc:picChg chg="del">
          <ac:chgData name="Richard Chalk" userId="287f8aa4f4de1d19" providerId="LiveId" clId="{562F3706-ABA6-4516-8D36-90CE2C4F0FC0}" dt="2024-08-06T07:01:46.203" v="273" actId="478"/>
          <ac:picMkLst>
            <pc:docMk/>
            <pc:sldMk cId="2331944968" sldId="530"/>
            <ac:picMk id="12" creationId="{E6653266-886C-8A10-05E2-30D2DDD7FD2C}"/>
          </ac:picMkLst>
        </pc:picChg>
        <pc:picChg chg="del">
          <ac:chgData name="Richard Chalk" userId="287f8aa4f4de1d19" providerId="LiveId" clId="{562F3706-ABA6-4516-8D36-90CE2C4F0FC0}" dt="2024-08-06T06:58:06.389" v="20" actId="478"/>
          <ac:picMkLst>
            <pc:docMk/>
            <pc:sldMk cId="2331944968" sldId="530"/>
            <ac:picMk id="21" creationId="{8A2B06AD-8F31-CF5D-0465-1FAF851B068B}"/>
          </ac:picMkLst>
        </pc:picChg>
        <pc:picChg chg="add mod">
          <ac:chgData name="Richard Chalk" userId="287f8aa4f4de1d19" providerId="LiveId" clId="{562F3706-ABA6-4516-8D36-90CE2C4F0FC0}" dt="2024-08-06T07:03:07.529" v="285" actId="1035"/>
          <ac:picMkLst>
            <pc:docMk/>
            <pc:sldMk cId="2331944968" sldId="530"/>
            <ac:picMk id="23" creationId="{C86F3405-E6ED-D866-E463-8F9CFE90D61C}"/>
          </ac:picMkLst>
        </pc:picChg>
        <pc:picChg chg="add del mod">
          <ac:chgData name="Richard Chalk" userId="287f8aa4f4de1d19" providerId="LiveId" clId="{562F3706-ABA6-4516-8D36-90CE2C4F0FC0}" dt="2024-08-06T09:04:06.896" v="1733" actId="478"/>
          <ac:picMkLst>
            <pc:docMk/>
            <pc:sldMk cId="2331944968" sldId="530"/>
            <ac:picMk id="29" creationId="{8735FDB0-FCCC-EE65-5E66-922C383607EB}"/>
          </ac:picMkLst>
        </pc:picChg>
        <pc:picChg chg="add mod">
          <ac:chgData name="Richard Chalk" userId="287f8aa4f4de1d19" providerId="LiveId" clId="{562F3706-ABA6-4516-8D36-90CE2C4F0FC0}" dt="2024-08-06T09:41:53.726" v="3655" actId="1038"/>
          <ac:picMkLst>
            <pc:docMk/>
            <pc:sldMk cId="2331944968" sldId="530"/>
            <ac:picMk id="31" creationId="{3A5632A2-AFA0-B3DD-39E0-4EF3A7A8CE59}"/>
          </ac:picMkLst>
        </pc:picChg>
        <pc:picChg chg="add mod">
          <ac:chgData name="Richard Chalk" userId="287f8aa4f4de1d19" providerId="LiveId" clId="{562F3706-ABA6-4516-8D36-90CE2C4F0FC0}" dt="2024-08-06T09:40:48.210" v="3572"/>
          <ac:picMkLst>
            <pc:docMk/>
            <pc:sldMk cId="2331944968" sldId="530"/>
            <ac:picMk id="33" creationId="{74CE2EFB-B33A-C80C-AF1B-0FCACFCE0F35}"/>
          </ac:picMkLst>
        </pc:picChg>
        <pc:picChg chg="mod">
          <ac:chgData name="Richard Chalk" userId="287f8aa4f4de1d19" providerId="LiveId" clId="{562F3706-ABA6-4516-8D36-90CE2C4F0FC0}" dt="2024-08-06T06:58:18.753" v="39" actId="1037"/>
          <ac:picMkLst>
            <pc:docMk/>
            <pc:sldMk cId="2331944968" sldId="530"/>
            <ac:picMk id="1026" creationId="{4329E322-4836-B711-A004-CFF57ED07855}"/>
          </ac:picMkLst>
        </pc:picChg>
        <pc:picChg chg="del">
          <ac:chgData name="Richard Chalk" userId="287f8aa4f4de1d19" providerId="LiveId" clId="{562F3706-ABA6-4516-8D36-90CE2C4F0FC0}" dt="2024-08-06T07:01:42.321" v="272" actId="478"/>
          <ac:picMkLst>
            <pc:docMk/>
            <pc:sldMk cId="2331944968" sldId="530"/>
            <ac:picMk id="2054" creationId="{718B801C-75DA-8659-B951-E0552CF548A3}"/>
          </ac:picMkLst>
        </pc:picChg>
      </pc:sldChg>
      <pc:sldChg chg="addSp delSp modSp add mod modNotesTx">
        <pc:chgData name="Richard Chalk" userId="287f8aa4f4de1d19" providerId="LiveId" clId="{562F3706-ABA6-4516-8D36-90CE2C4F0FC0}" dt="2024-08-06T09:43:42.269" v="3720" actId="20577"/>
        <pc:sldMkLst>
          <pc:docMk/>
          <pc:sldMk cId="4165521888" sldId="531"/>
        </pc:sldMkLst>
        <pc:spChg chg="mod">
          <ac:chgData name="Richard Chalk" userId="287f8aa4f4de1d19" providerId="LiveId" clId="{562F3706-ABA6-4516-8D36-90CE2C4F0FC0}" dt="2024-08-06T08:50:30.493" v="1165" actId="207"/>
          <ac:spMkLst>
            <pc:docMk/>
            <pc:sldMk cId="4165521888" sldId="531"/>
            <ac:spMk id="4" creationId="{4771B46A-233B-C554-9461-6E930E187917}"/>
          </ac:spMkLst>
        </pc:spChg>
        <pc:spChg chg="add mod ord">
          <ac:chgData name="Richard Chalk" userId="287f8aa4f4de1d19" providerId="LiveId" clId="{562F3706-ABA6-4516-8D36-90CE2C4F0FC0}" dt="2024-08-06T09:08:43.411" v="1924" actId="115"/>
          <ac:spMkLst>
            <pc:docMk/>
            <pc:sldMk cId="4165521888" sldId="531"/>
            <ac:spMk id="7" creationId="{FAB8E84E-5B16-3F9C-8A91-7CC614CC5667}"/>
          </ac:spMkLst>
        </pc:spChg>
        <pc:spChg chg="add mod">
          <ac:chgData name="Richard Chalk" userId="287f8aa4f4de1d19" providerId="LiveId" clId="{562F3706-ABA6-4516-8D36-90CE2C4F0FC0}" dt="2024-08-06T08:56:47.340" v="1249" actId="1076"/>
          <ac:spMkLst>
            <pc:docMk/>
            <pc:sldMk cId="4165521888" sldId="531"/>
            <ac:spMk id="8" creationId="{E967F34A-F205-5DF8-D153-413FF1CB1F21}"/>
          </ac:spMkLst>
        </pc:spChg>
        <pc:spChg chg="add mod">
          <ac:chgData name="Richard Chalk" userId="287f8aa4f4de1d19" providerId="LiveId" clId="{562F3706-ABA6-4516-8D36-90CE2C4F0FC0}" dt="2024-08-06T09:05:46.752" v="1810" actId="14100"/>
          <ac:spMkLst>
            <pc:docMk/>
            <pc:sldMk cId="4165521888" sldId="531"/>
            <ac:spMk id="17" creationId="{A2CF32F4-B5FA-A0C9-7693-D3F27AC3BBB7}"/>
          </ac:spMkLst>
        </pc:spChg>
        <pc:spChg chg="add mod">
          <ac:chgData name="Richard Chalk" userId="287f8aa4f4de1d19" providerId="LiveId" clId="{562F3706-ABA6-4516-8D36-90CE2C4F0FC0}" dt="2024-08-06T09:08:46.581" v="1925" actId="115"/>
          <ac:spMkLst>
            <pc:docMk/>
            <pc:sldMk cId="4165521888" sldId="531"/>
            <ac:spMk id="20" creationId="{7C1EBB14-C906-C7BA-AD63-996F995288CB}"/>
          </ac:spMkLst>
        </pc:spChg>
        <pc:spChg chg="mod">
          <ac:chgData name="Richard Chalk" userId="287f8aa4f4de1d19" providerId="LiveId" clId="{562F3706-ABA6-4516-8D36-90CE2C4F0FC0}" dt="2024-08-06T09:43:12.852" v="3669" actId="113"/>
          <ac:spMkLst>
            <pc:docMk/>
            <pc:sldMk cId="4165521888" sldId="531"/>
            <ac:spMk id="22" creationId="{EC76CCCA-5620-125C-0EB2-24B9E70DD86D}"/>
          </ac:spMkLst>
        </pc:spChg>
        <pc:spChg chg="del">
          <ac:chgData name="Richard Chalk" userId="287f8aa4f4de1d19" providerId="LiveId" clId="{562F3706-ABA6-4516-8D36-90CE2C4F0FC0}" dt="2024-08-06T08:51:33.816" v="1236" actId="478"/>
          <ac:spMkLst>
            <pc:docMk/>
            <pc:sldMk cId="4165521888" sldId="531"/>
            <ac:spMk id="23" creationId="{93F5BFA0-CB30-BF7A-9A1C-BF07BB86DAE6}"/>
          </ac:spMkLst>
        </pc:spChg>
        <pc:graphicFrameChg chg="modGraphic">
          <ac:chgData name="Richard Chalk" userId="287f8aa4f4de1d19" providerId="LiveId" clId="{562F3706-ABA6-4516-8D36-90CE2C4F0FC0}" dt="2024-08-06T09:18:35.055" v="2528" actId="6549"/>
          <ac:graphicFrameMkLst>
            <pc:docMk/>
            <pc:sldMk cId="4165521888" sldId="531"/>
            <ac:graphicFrameMk id="15" creationId="{AA1BC04E-48B4-8ABC-29A3-5084DF203202}"/>
          </ac:graphicFrameMkLst>
        </pc:graphicFrameChg>
        <pc:picChg chg="add del mod">
          <ac:chgData name="Richard Chalk" userId="287f8aa4f4de1d19" providerId="LiveId" clId="{562F3706-ABA6-4516-8D36-90CE2C4F0FC0}" dt="2024-08-06T08:56:20.363" v="1244" actId="478"/>
          <ac:picMkLst>
            <pc:docMk/>
            <pc:sldMk cId="4165521888" sldId="531"/>
            <ac:picMk id="3" creationId="{143240DC-A272-23CD-3D81-3B20D2789BB2}"/>
          </ac:picMkLst>
        </pc:picChg>
        <pc:picChg chg="add del mod">
          <ac:chgData name="Richard Chalk" userId="287f8aa4f4de1d19" providerId="LiveId" clId="{562F3706-ABA6-4516-8D36-90CE2C4F0FC0}" dt="2024-08-06T08:57:20.457" v="1254" actId="478"/>
          <ac:picMkLst>
            <pc:docMk/>
            <pc:sldMk cId="4165521888" sldId="531"/>
            <ac:picMk id="10" creationId="{A041D618-2406-CF0B-E4F9-1A960B15D4D0}"/>
          </ac:picMkLst>
        </pc:picChg>
        <pc:picChg chg="add del mod">
          <ac:chgData name="Richard Chalk" userId="287f8aa4f4de1d19" providerId="LiveId" clId="{562F3706-ABA6-4516-8D36-90CE2C4F0FC0}" dt="2024-08-06T08:57:26.671" v="1257" actId="478"/>
          <ac:picMkLst>
            <pc:docMk/>
            <pc:sldMk cId="4165521888" sldId="531"/>
            <ac:picMk id="16" creationId="{39811A70-FE92-4984-D57C-F720CE82FAA8}"/>
          </ac:picMkLst>
        </pc:picChg>
        <pc:picChg chg="add mod ord">
          <ac:chgData name="Richard Chalk" userId="287f8aa4f4de1d19" providerId="LiveId" clId="{562F3706-ABA6-4516-8D36-90CE2C4F0FC0}" dt="2024-08-06T09:05:59.080" v="1813" actId="1035"/>
          <ac:picMkLst>
            <pc:docMk/>
            <pc:sldMk cId="4165521888" sldId="531"/>
            <ac:picMk id="19" creationId="{3E4C4B5E-240F-86B9-A4F4-3027D252748C}"/>
          </ac:picMkLst>
        </pc:picChg>
        <pc:picChg chg="add mod">
          <ac:chgData name="Richard Chalk" userId="287f8aa4f4de1d19" providerId="LiveId" clId="{562F3706-ABA6-4516-8D36-90CE2C4F0FC0}" dt="2024-08-06T09:08:10.756" v="1922"/>
          <ac:picMkLst>
            <pc:docMk/>
            <pc:sldMk cId="4165521888" sldId="531"/>
            <ac:picMk id="26" creationId="{5B35E01D-04D0-5FB8-215C-C67FDE7E7D0B}"/>
          </ac:picMkLst>
        </pc:picChg>
        <pc:picChg chg="add mod">
          <ac:chgData name="Richard Chalk" userId="287f8aa4f4de1d19" providerId="LiveId" clId="{562F3706-ABA6-4516-8D36-90CE2C4F0FC0}" dt="2024-08-06T09:08:10.756" v="1922"/>
          <ac:picMkLst>
            <pc:docMk/>
            <pc:sldMk cId="4165521888" sldId="531"/>
            <ac:picMk id="27" creationId="{8902D630-EA19-BE1E-BA4E-74A93B115914}"/>
          </ac:picMkLst>
        </pc:picChg>
        <pc:picChg chg="add mod">
          <ac:chgData name="Richard Chalk" userId="287f8aa4f4de1d19" providerId="LiveId" clId="{562F3706-ABA6-4516-8D36-90CE2C4F0FC0}" dt="2024-08-06T09:08:10.756" v="1922"/>
          <ac:picMkLst>
            <pc:docMk/>
            <pc:sldMk cId="4165521888" sldId="531"/>
            <ac:picMk id="28" creationId="{1458FF83-9D31-157E-E9A2-4D70F728B0FF}"/>
          </ac:picMkLst>
        </pc:picChg>
        <pc:picChg chg="del">
          <ac:chgData name="Richard Chalk" userId="287f8aa4f4de1d19" providerId="LiveId" clId="{562F3706-ABA6-4516-8D36-90CE2C4F0FC0}" dt="2024-08-06T08:51:50.073" v="1237" actId="478"/>
          <ac:picMkLst>
            <pc:docMk/>
            <pc:sldMk cId="4165521888" sldId="531"/>
            <ac:picMk id="2050" creationId="{8E282EB6-1F66-AB29-2AED-0443D9F1956D}"/>
          </ac:picMkLst>
        </pc:picChg>
      </pc:sldChg>
      <pc:sldChg chg="addSp modSp add mod">
        <pc:chgData name="Richard Chalk" userId="287f8aa4f4de1d19" providerId="LiveId" clId="{562F3706-ABA6-4516-8D36-90CE2C4F0FC0}" dt="2024-08-06T09:44:01.575" v="3731" actId="20577"/>
        <pc:sldMkLst>
          <pc:docMk/>
          <pc:sldMk cId="242681399" sldId="532"/>
        </pc:sldMkLst>
        <pc:spChg chg="mod">
          <ac:chgData name="Richard Chalk" userId="287f8aa4f4de1d19" providerId="LiveId" clId="{562F3706-ABA6-4516-8D36-90CE2C4F0FC0}" dt="2024-08-06T09:43:54.880" v="3728" actId="20577"/>
          <ac:spMkLst>
            <pc:docMk/>
            <pc:sldMk cId="242681399" sldId="532"/>
            <ac:spMk id="4" creationId="{4771B46A-233B-C554-9461-6E930E187917}"/>
          </ac:spMkLst>
        </pc:spChg>
        <pc:spChg chg="mod">
          <ac:chgData name="Richard Chalk" userId="287f8aa4f4de1d19" providerId="LiveId" clId="{562F3706-ABA6-4516-8D36-90CE2C4F0FC0}" dt="2024-08-06T09:16:35.368" v="2420" actId="20577"/>
          <ac:spMkLst>
            <pc:docMk/>
            <pc:sldMk cId="242681399" sldId="532"/>
            <ac:spMk id="17" creationId="{A2CF32F4-B5FA-A0C9-7693-D3F27AC3BBB7}"/>
          </ac:spMkLst>
        </pc:spChg>
        <pc:spChg chg="mod">
          <ac:chgData name="Richard Chalk" userId="287f8aa4f4de1d19" providerId="LiveId" clId="{562F3706-ABA6-4516-8D36-90CE2C4F0FC0}" dt="2024-08-06T09:44:01.575" v="3731" actId="20577"/>
          <ac:spMkLst>
            <pc:docMk/>
            <pc:sldMk cId="242681399" sldId="532"/>
            <ac:spMk id="22" creationId="{EC76CCCA-5620-125C-0EB2-24B9E70DD86D}"/>
          </ac:spMkLst>
        </pc:spChg>
        <pc:graphicFrameChg chg="modGraphic">
          <ac:chgData name="Richard Chalk" userId="287f8aa4f4de1d19" providerId="LiveId" clId="{562F3706-ABA6-4516-8D36-90CE2C4F0FC0}" dt="2024-08-06T09:18:29.372" v="2522" actId="6549"/>
          <ac:graphicFrameMkLst>
            <pc:docMk/>
            <pc:sldMk cId="242681399" sldId="532"/>
            <ac:graphicFrameMk id="15" creationId="{AA1BC04E-48B4-8ABC-29A3-5084DF203202}"/>
          </ac:graphicFrameMkLst>
        </pc:graphicFrameChg>
        <pc:picChg chg="add mod">
          <ac:chgData name="Richard Chalk" userId="287f8aa4f4de1d19" providerId="LiveId" clId="{562F3706-ABA6-4516-8D36-90CE2C4F0FC0}" dt="2024-08-06T09:14:01.784" v="2117" actId="1038"/>
          <ac:picMkLst>
            <pc:docMk/>
            <pc:sldMk cId="242681399" sldId="532"/>
            <ac:picMk id="2" creationId="{B36BECEF-4CA5-2502-61A0-6D689B677158}"/>
          </ac:picMkLst>
        </pc:picChg>
        <pc:picChg chg="add mod">
          <ac:chgData name="Richard Chalk" userId="287f8aa4f4de1d19" providerId="LiveId" clId="{562F3706-ABA6-4516-8D36-90CE2C4F0FC0}" dt="2024-08-06T09:14:19.814" v="2139" actId="1035"/>
          <ac:picMkLst>
            <pc:docMk/>
            <pc:sldMk cId="242681399" sldId="532"/>
            <ac:picMk id="3" creationId="{0E19AF28-18B6-7AD8-8C48-39FE756B2EAB}"/>
          </ac:picMkLst>
        </pc:picChg>
      </pc:sldChg>
      <pc:sldChg chg="addSp delSp modSp add mod">
        <pc:chgData name="Richard Chalk" userId="287f8aa4f4de1d19" providerId="LiveId" clId="{562F3706-ABA6-4516-8D36-90CE2C4F0FC0}" dt="2024-08-06T09:45:34.260" v="3791" actId="1582"/>
        <pc:sldMkLst>
          <pc:docMk/>
          <pc:sldMk cId="2287829775" sldId="533"/>
        </pc:sldMkLst>
        <pc:spChg chg="mod">
          <ac:chgData name="Richard Chalk" userId="287f8aa4f4de1d19" providerId="LiveId" clId="{562F3706-ABA6-4516-8D36-90CE2C4F0FC0}" dt="2024-08-06T09:16:51.523" v="2436" actId="113"/>
          <ac:spMkLst>
            <pc:docMk/>
            <pc:sldMk cId="2287829775" sldId="533"/>
            <ac:spMk id="4" creationId="{4771B46A-233B-C554-9461-6E930E187917}"/>
          </ac:spMkLst>
        </pc:spChg>
        <pc:spChg chg="mod ord">
          <ac:chgData name="Richard Chalk" userId="287f8aa4f4de1d19" providerId="LiveId" clId="{562F3706-ABA6-4516-8D36-90CE2C4F0FC0}" dt="2024-08-06T09:24:17.323" v="2730" actId="1036"/>
          <ac:spMkLst>
            <pc:docMk/>
            <pc:sldMk cId="2287829775" sldId="533"/>
            <ac:spMk id="7" creationId="{FAB8E84E-5B16-3F9C-8A91-7CC614CC5667}"/>
          </ac:spMkLst>
        </pc:spChg>
        <pc:spChg chg="del">
          <ac:chgData name="Richard Chalk" userId="287f8aa4f4de1d19" providerId="LiveId" clId="{562F3706-ABA6-4516-8D36-90CE2C4F0FC0}" dt="2024-08-06T09:22:11.631" v="2695" actId="478"/>
          <ac:spMkLst>
            <pc:docMk/>
            <pc:sldMk cId="2287829775" sldId="533"/>
            <ac:spMk id="17" creationId="{A2CF32F4-B5FA-A0C9-7693-D3F27AC3BBB7}"/>
          </ac:spMkLst>
        </pc:spChg>
        <pc:spChg chg="del">
          <ac:chgData name="Richard Chalk" userId="287f8aa4f4de1d19" providerId="LiveId" clId="{562F3706-ABA6-4516-8D36-90CE2C4F0FC0}" dt="2024-08-06T09:22:09.204" v="2694" actId="478"/>
          <ac:spMkLst>
            <pc:docMk/>
            <pc:sldMk cId="2287829775" sldId="533"/>
            <ac:spMk id="20" creationId="{7C1EBB14-C906-C7BA-AD63-996F995288CB}"/>
          </ac:spMkLst>
        </pc:spChg>
        <pc:spChg chg="mod">
          <ac:chgData name="Richard Chalk" userId="287f8aa4f4de1d19" providerId="LiveId" clId="{562F3706-ABA6-4516-8D36-90CE2C4F0FC0}" dt="2024-08-06T09:45:13.552" v="3773" actId="20577"/>
          <ac:spMkLst>
            <pc:docMk/>
            <pc:sldMk cId="2287829775" sldId="533"/>
            <ac:spMk id="22" creationId="{EC76CCCA-5620-125C-0EB2-24B9E70DD86D}"/>
          </ac:spMkLst>
        </pc:spChg>
        <pc:spChg chg="add mod">
          <ac:chgData name="Richard Chalk" userId="287f8aa4f4de1d19" providerId="LiveId" clId="{562F3706-ABA6-4516-8D36-90CE2C4F0FC0}" dt="2024-08-06T09:24:37.814" v="2736" actId="1076"/>
          <ac:spMkLst>
            <pc:docMk/>
            <pc:sldMk cId="2287829775" sldId="533"/>
            <ac:spMk id="23" creationId="{9A150C8C-F100-0B0B-FD5E-23018BBF6AF9}"/>
          </ac:spMkLst>
        </pc:spChg>
        <pc:spChg chg="mod">
          <ac:chgData name="Richard Chalk" userId="287f8aa4f4de1d19" providerId="LiveId" clId="{562F3706-ABA6-4516-8D36-90CE2C4F0FC0}" dt="2024-08-06T09:18:20.011" v="2516" actId="14100"/>
          <ac:spMkLst>
            <pc:docMk/>
            <pc:sldMk cId="2287829775" sldId="533"/>
            <ac:spMk id="24" creationId="{547925DF-D2CF-6880-95F8-973B728F150E}"/>
          </ac:spMkLst>
        </pc:spChg>
        <pc:spChg chg="del">
          <ac:chgData name="Richard Chalk" userId="287f8aa4f4de1d19" providerId="LiveId" clId="{562F3706-ABA6-4516-8D36-90CE2C4F0FC0}" dt="2024-08-06T09:18:17.128" v="2515" actId="478"/>
          <ac:spMkLst>
            <pc:docMk/>
            <pc:sldMk cId="2287829775" sldId="533"/>
            <ac:spMk id="25" creationId="{7C550B78-62B9-2679-4B8D-E5374409DB84}"/>
          </ac:spMkLst>
        </pc:spChg>
        <pc:spChg chg="add mod">
          <ac:chgData name="Richard Chalk" userId="287f8aa4f4de1d19" providerId="LiveId" clId="{562F3706-ABA6-4516-8D36-90CE2C4F0FC0}" dt="2024-08-06T09:25:01.617" v="2742" actId="1076"/>
          <ac:spMkLst>
            <pc:docMk/>
            <pc:sldMk cId="2287829775" sldId="533"/>
            <ac:spMk id="29" creationId="{54ACC3D7-094D-5CD8-295F-9382E5C63524}"/>
          </ac:spMkLst>
        </pc:spChg>
        <pc:graphicFrameChg chg="modGraphic">
          <ac:chgData name="Richard Chalk" userId="287f8aa4f4de1d19" providerId="LiveId" clId="{562F3706-ABA6-4516-8D36-90CE2C4F0FC0}" dt="2024-08-06T09:18:00.465" v="2509" actId="207"/>
          <ac:graphicFrameMkLst>
            <pc:docMk/>
            <pc:sldMk cId="2287829775" sldId="533"/>
            <ac:graphicFrameMk id="15" creationId="{AA1BC04E-48B4-8ABC-29A3-5084DF203202}"/>
          </ac:graphicFrameMkLst>
        </pc:graphicFrameChg>
        <pc:picChg chg="del">
          <ac:chgData name="Richard Chalk" userId="287f8aa4f4de1d19" providerId="LiveId" clId="{562F3706-ABA6-4516-8D36-90CE2C4F0FC0}" dt="2024-08-06T09:19:26.363" v="2588" actId="478"/>
          <ac:picMkLst>
            <pc:docMk/>
            <pc:sldMk cId="2287829775" sldId="533"/>
            <ac:picMk id="2" creationId="{B36BECEF-4CA5-2502-61A0-6D689B677158}"/>
          </ac:picMkLst>
        </pc:picChg>
        <pc:picChg chg="del">
          <ac:chgData name="Richard Chalk" userId="287f8aa4f4de1d19" providerId="LiveId" clId="{562F3706-ABA6-4516-8D36-90CE2C4F0FC0}" dt="2024-08-06T09:19:18.454" v="2585" actId="478"/>
          <ac:picMkLst>
            <pc:docMk/>
            <pc:sldMk cId="2287829775" sldId="533"/>
            <ac:picMk id="3" creationId="{0E19AF28-18B6-7AD8-8C48-39FE756B2EAB}"/>
          </ac:picMkLst>
        </pc:picChg>
        <pc:picChg chg="add mod">
          <ac:chgData name="Richard Chalk" userId="287f8aa4f4de1d19" providerId="LiveId" clId="{562F3706-ABA6-4516-8D36-90CE2C4F0FC0}" dt="2024-08-06T09:18:09.060" v="2512" actId="1035"/>
          <ac:picMkLst>
            <pc:docMk/>
            <pc:sldMk cId="2287829775" sldId="533"/>
            <ac:picMk id="8" creationId="{5A066598-80DD-7EDD-A6D6-37DCE5DD5A0E}"/>
          </ac:picMkLst>
        </pc:picChg>
        <pc:picChg chg="add mod">
          <ac:chgData name="Richard Chalk" userId="287f8aa4f4de1d19" providerId="LiveId" clId="{562F3706-ABA6-4516-8D36-90CE2C4F0FC0}" dt="2024-08-06T09:18:14.439" v="2514" actId="1076"/>
          <ac:picMkLst>
            <pc:docMk/>
            <pc:sldMk cId="2287829775" sldId="533"/>
            <ac:picMk id="9" creationId="{0B1B51C0-87DF-EB36-5F0A-D87FCE6743CD}"/>
          </ac:picMkLst>
        </pc:picChg>
        <pc:picChg chg="add del mod">
          <ac:chgData name="Richard Chalk" userId="287f8aa4f4de1d19" providerId="LiveId" clId="{562F3706-ABA6-4516-8D36-90CE2C4F0FC0}" dt="2024-08-06T09:45:16.337" v="3774" actId="478"/>
          <ac:picMkLst>
            <pc:docMk/>
            <pc:sldMk cId="2287829775" sldId="533"/>
            <ac:picMk id="10" creationId="{AC5A51C3-F5BF-CC90-D3FF-C72B0F681428}"/>
          </ac:picMkLst>
        </pc:picChg>
        <pc:picChg chg="add mod">
          <ac:chgData name="Richard Chalk" userId="287f8aa4f4de1d19" providerId="LiveId" clId="{562F3706-ABA6-4516-8D36-90CE2C4F0FC0}" dt="2024-08-06T09:20:43.840" v="2643" actId="1035"/>
          <ac:picMkLst>
            <pc:docMk/>
            <pc:sldMk cId="2287829775" sldId="533"/>
            <ac:picMk id="11" creationId="{1B44CACD-A0FF-B0E7-FAAA-5D4D49F5DAB4}"/>
          </ac:picMkLst>
        </pc:picChg>
        <pc:picChg chg="add mod">
          <ac:chgData name="Richard Chalk" userId="287f8aa4f4de1d19" providerId="LiveId" clId="{562F3706-ABA6-4516-8D36-90CE2C4F0FC0}" dt="2024-08-06T09:22:46.007" v="2704" actId="1076"/>
          <ac:picMkLst>
            <pc:docMk/>
            <pc:sldMk cId="2287829775" sldId="533"/>
            <ac:picMk id="18" creationId="{731B2756-A861-C0F1-0654-F56262F7A1F3}"/>
          </ac:picMkLst>
        </pc:picChg>
        <pc:picChg chg="del">
          <ac:chgData name="Richard Chalk" userId="287f8aa4f4de1d19" providerId="LiveId" clId="{562F3706-ABA6-4516-8D36-90CE2C4F0FC0}" dt="2024-08-06T09:18:50.562" v="2535" actId="478"/>
          <ac:picMkLst>
            <pc:docMk/>
            <pc:sldMk cId="2287829775" sldId="533"/>
            <ac:picMk id="19" creationId="{3E4C4B5E-240F-86B9-A4F4-3027D252748C}"/>
          </ac:picMkLst>
        </pc:picChg>
        <pc:picChg chg="del">
          <ac:chgData name="Richard Chalk" userId="287f8aa4f4de1d19" providerId="LiveId" clId="{562F3706-ABA6-4516-8D36-90CE2C4F0FC0}" dt="2024-08-06T09:18:50.562" v="2535" actId="478"/>
          <ac:picMkLst>
            <pc:docMk/>
            <pc:sldMk cId="2287829775" sldId="533"/>
            <ac:picMk id="21" creationId="{BBB190B0-62DF-82F0-BFEB-494B5995CD7F}"/>
          </ac:picMkLst>
        </pc:picChg>
        <pc:picChg chg="add mod">
          <ac:chgData name="Richard Chalk" userId="287f8aa4f4de1d19" providerId="LiveId" clId="{562F3706-ABA6-4516-8D36-90CE2C4F0FC0}" dt="2024-08-06T09:45:34.260" v="3791" actId="1582"/>
          <ac:picMkLst>
            <pc:docMk/>
            <pc:sldMk cId="2287829775" sldId="533"/>
            <ac:picMk id="5122" creationId="{B4DCC6A8-70B1-3ED5-5EE6-679C0B9AB637}"/>
          </ac:picMkLst>
        </pc:picChg>
      </pc:sldChg>
      <pc:sldChg chg="addSp delSp modSp add mod">
        <pc:chgData name="Richard Chalk" userId="287f8aa4f4de1d19" providerId="LiveId" clId="{562F3706-ABA6-4516-8D36-90CE2C4F0FC0}" dt="2024-08-06T09:46:05.087" v="3793" actId="207"/>
        <pc:sldMkLst>
          <pc:docMk/>
          <pc:sldMk cId="1268708453" sldId="534"/>
        </pc:sldMkLst>
        <pc:spChg chg="add mod">
          <ac:chgData name="Richard Chalk" userId="287f8aa4f4de1d19" providerId="LiveId" clId="{562F3706-ABA6-4516-8D36-90CE2C4F0FC0}" dt="2024-08-06T09:26:37.931" v="2827" actId="1036"/>
          <ac:spMkLst>
            <pc:docMk/>
            <pc:sldMk cId="1268708453" sldId="534"/>
            <ac:spMk id="3" creationId="{584D8036-C8DA-3438-848B-004D8F9CE7FC}"/>
          </ac:spMkLst>
        </pc:spChg>
        <pc:spChg chg="mod">
          <ac:chgData name="Richard Chalk" userId="287f8aa4f4de1d19" providerId="LiveId" clId="{562F3706-ABA6-4516-8D36-90CE2C4F0FC0}" dt="2024-08-06T09:25:38.468" v="2750" actId="20577"/>
          <ac:spMkLst>
            <pc:docMk/>
            <pc:sldMk cId="1268708453" sldId="534"/>
            <ac:spMk id="4" creationId="{4771B46A-233B-C554-9461-6E930E187917}"/>
          </ac:spMkLst>
        </pc:spChg>
        <pc:spChg chg="mod">
          <ac:chgData name="Richard Chalk" userId="287f8aa4f4de1d19" providerId="LiveId" clId="{562F3706-ABA6-4516-8D36-90CE2C4F0FC0}" dt="2024-08-06T09:31:08.223" v="2930" actId="1076"/>
          <ac:spMkLst>
            <pc:docMk/>
            <pc:sldMk cId="1268708453" sldId="534"/>
            <ac:spMk id="7" creationId="{FAB8E84E-5B16-3F9C-8A91-7CC614CC5667}"/>
          </ac:spMkLst>
        </pc:spChg>
        <pc:spChg chg="add mod">
          <ac:chgData name="Richard Chalk" userId="287f8aa4f4de1d19" providerId="LiveId" clId="{562F3706-ABA6-4516-8D36-90CE2C4F0FC0}" dt="2024-08-06T09:26:37.931" v="2827" actId="1036"/>
          <ac:spMkLst>
            <pc:docMk/>
            <pc:sldMk cId="1268708453" sldId="534"/>
            <ac:spMk id="16" creationId="{2C36722D-F58D-50F3-F8FC-FD841B0599FB}"/>
          </ac:spMkLst>
        </pc:spChg>
        <pc:spChg chg="add mod">
          <ac:chgData name="Richard Chalk" userId="287f8aa4f4de1d19" providerId="LiveId" clId="{562F3706-ABA6-4516-8D36-90CE2C4F0FC0}" dt="2024-08-06T09:27:27.321" v="2853" actId="1037"/>
          <ac:spMkLst>
            <pc:docMk/>
            <pc:sldMk cId="1268708453" sldId="534"/>
            <ac:spMk id="21" creationId="{200B285E-E33A-B699-2600-9F5CF9CC5205}"/>
          </ac:spMkLst>
        </pc:spChg>
        <pc:spChg chg="mod">
          <ac:chgData name="Richard Chalk" userId="287f8aa4f4de1d19" providerId="LiveId" clId="{562F3706-ABA6-4516-8D36-90CE2C4F0FC0}" dt="2024-08-06T09:46:05.087" v="3793" actId="207"/>
          <ac:spMkLst>
            <pc:docMk/>
            <pc:sldMk cId="1268708453" sldId="534"/>
            <ac:spMk id="22" creationId="{EC76CCCA-5620-125C-0EB2-24B9E70DD86D}"/>
          </ac:spMkLst>
        </pc:spChg>
        <pc:spChg chg="mod ord">
          <ac:chgData name="Richard Chalk" userId="287f8aa4f4de1d19" providerId="LiveId" clId="{562F3706-ABA6-4516-8D36-90CE2C4F0FC0}" dt="2024-08-06T09:31:05.427" v="2929" actId="1076"/>
          <ac:spMkLst>
            <pc:docMk/>
            <pc:sldMk cId="1268708453" sldId="534"/>
            <ac:spMk id="23" creationId="{9A150C8C-F100-0B0B-FD5E-23018BBF6AF9}"/>
          </ac:spMkLst>
        </pc:spChg>
        <pc:spChg chg="del">
          <ac:chgData name="Richard Chalk" userId="287f8aa4f4de1d19" providerId="LiveId" clId="{562F3706-ABA6-4516-8D36-90CE2C4F0FC0}" dt="2024-08-06T09:26:35.173" v="2811" actId="478"/>
          <ac:spMkLst>
            <pc:docMk/>
            <pc:sldMk cId="1268708453" sldId="534"/>
            <ac:spMk id="24" creationId="{547925DF-D2CF-6880-95F8-973B728F150E}"/>
          </ac:spMkLst>
        </pc:spChg>
        <pc:spChg chg="add del mod">
          <ac:chgData name="Richard Chalk" userId="287f8aa4f4de1d19" providerId="LiveId" clId="{562F3706-ABA6-4516-8D36-90CE2C4F0FC0}" dt="2024-08-06T09:29:36.006" v="2903" actId="478"/>
          <ac:spMkLst>
            <pc:docMk/>
            <pc:sldMk cId="1268708453" sldId="534"/>
            <ac:spMk id="25" creationId="{3BF815C5-B6B0-15EE-12ED-09AF6CE73CD9}"/>
          </ac:spMkLst>
        </pc:spChg>
        <pc:spChg chg="mod">
          <ac:chgData name="Richard Chalk" userId="287f8aa4f4de1d19" providerId="LiveId" clId="{562F3706-ABA6-4516-8D36-90CE2C4F0FC0}" dt="2024-08-06T09:31:12.546" v="2932" actId="14100"/>
          <ac:spMkLst>
            <pc:docMk/>
            <pc:sldMk cId="1268708453" sldId="534"/>
            <ac:spMk id="29" creationId="{54ACC3D7-094D-5CD8-295F-9382E5C63524}"/>
          </ac:spMkLst>
        </pc:spChg>
        <pc:graphicFrameChg chg="add mod modGraphic">
          <ac:chgData name="Richard Chalk" userId="287f8aa4f4de1d19" providerId="LiveId" clId="{562F3706-ABA6-4516-8D36-90CE2C4F0FC0}" dt="2024-08-06T09:27:09.089" v="2838" actId="207"/>
          <ac:graphicFrameMkLst>
            <pc:docMk/>
            <pc:sldMk cId="1268708453" sldId="534"/>
            <ac:graphicFrameMk id="2" creationId="{3BC6C419-516C-9D04-F750-0C71F2AFBC12}"/>
          </ac:graphicFrameMkLst>
        </pc:graphicFrameChg>
        <pc:graphicFrameChg chg="del">
          <ac:chgData name="Richard Chalk" userId="287f8aa4f4de1d19" providerId="LiveId" clId="{562F3706-ABA6-4516-8D36-90CE2C4F0FC0}" dt="2024-08-06T09:26:35.173" v="2811" actId="478"/>
          <ac:graphicFrameMkLst>
            <pc:docMk/>
            <pc:sldMk cId="1268708453" sldId="534"/>
            <ac:graphicFrameMk id="15" creationId="{AA1BC04E-48B4-8ABC-29A3-5084DF203202}"/>
          </ac:graphicFrameMkLst>
        </pc:graphicFrameChg>
        <pc:picChg chg="del">
          <ac:chgData name="Richard Chalk" userId="287f8aa4f4de1d19" providerId="LiveId" clId="{562F3706-ABA6-4516-8D36-90CE2C4F0FC0}" dt="2024-08-06T09:26:35.173" v="2811" actId="478"/>
          <ac:picMkLst>
            <pc:docMk/>
            <pc:sldMk cId="1268708453" sldId="534"/>
            <ac:picMk id="8" creationId="{5A066598-80DD-7EDD-A6D6-37DCE5DD5A0E}"/>
          </ac:picMkLst>
        </pc:picChg>
        <pc:picChg chg="del">
          <ac:chgData name="Richard Chalk" userId="287f8aa4f4de1d19" providerId="LiveId" clId="{562F3706-ABA6-4516-8D36-90CE2C4F0FC0}" dt="2024-08-06T09:26:35.173" v="2811" actId="478"/>
          <ac:picMkLst>
            <pc:docMk/>
            <pc:sldMk cId="1268708453" sldId="534"/>
            <ac:picMk id="9" creationId="{0B1B51C0-87DF-EB36-5F0A-D87FCE6743CD}"/>
          </ac:picMkLst>
        </pc:picChg>
        <pc:picChg chg="del">
          <ac:chgData name="Richard Chalk" userId="287f8aa4f4de1d19" providerId="LiveId" clId="{562F3706-ABA6-4516-8D36-90CE2C4F0FC0}" dt="2024-08-06T09:29:42.011" v="2904" actId="478"/>
          <ac:picMkLst>
            <pc:docMk/>
            <pc:sldMk cId="1268708453" sldId="534"/>
            <ac:picMk id="10" creationId="{AC5A51C3-F5BF-CC90-D3FF-C72B0F681428}"/>
          </ac:picMkLst>
        </pc:picChg>
        <pc:picChg chg="del">
          <ac:chgData name="Richard Chalk" userId="287f8aa4f4de1d19" providerId="LiveId" clId="{562F3706-ABA6-4516-8D36-90CE2C4F0FC0}" dt="2024-08-06T09:26:47.282" v="2830" actId="478"/>
          <ac:picMkLst>
            <pc:docMk/>
            <pc:sldMk cId="1268708453" sldId="534"/>
            <ac:picMk id="11" creationId="{1B44CACD-A0FF-B0E7-FAAA-5D4D49F5DAB4}"/>
          </ac:picMkLst>
        </pc:picChg>
        <pc:picChg chg="add mod">
          <ac:chgData name="Richard Chalk" userId="287f8aa4f4de1d19" providerId="LiveId" clId="{562F3706-ABA6-4516-8D36-90CE2C4F0FC0}" dt="2024-08-06T09:26:37.931" v="2827" actId="1036"/>
          <ac:picMkLst>
            <pc:docMk/>
            <pc:sldMk cId="1268708453" sldId="534"/>
            <ac:picMk id="17" creationId="{489A1AE9-650F-A03D-E141-B173F826777D}"/>
          </ac:picMkLst>
        </pc:picChg>
        <pc:picChg chg="del">
          <ac:chgData name="Richard Chalk" userId="287f8aa4f4de1d19" providerId="LiveId" clId="{562F3706-ABA6-4516-8D36-90CE2C4F0FC0}" dt="2024-08-06T09:26:12.304" v="2810" actId="478"/>
          <ac:picMkLst>
            <pc:docMk/>
            <pc:sldMk cId="1268708453" sldId="534"/>
            <ac:picMk id="18" creationId="{731B2756-A861-C0F1-0654-F56262F7A1F3}"/>
          </ac:picMkLst>
        </pc:picChg>
        <pc:picChg chg="add mod">
          <ac:chgData name="Richard Chalk" userId="287f8aa4f4de1d19" providerId="LiveId" clId="{562F3706-ABA6-4516-8D36-90CE2C4F0FC0}" dt="2024-08-06T09:26:37.931" v="2827" actId="1036"/>
          <ac:picMkLst>
            <pc:docMk/>
            <pc:sldMk cId="1268708453" sldId="534"/>
            <ac:picMk id="19" creationId="{12735120-516A-1BD7-585C-29AA21525C32}"/>
          </ac:picMkLst>
        </pc:picChg>
        <pc:picChg chg="add mod">
          <ac:chgData name="Richard Chalk" userId="287f8aa4f4de1d19" providerId="LiveId" clId="{562F3706-ABA6-4516-8D36-90CE2C4F0FC0}" dt="2024-08-06T09:26:37.931" v="2827" actId="1036"/>
          <ac:picMkLst>
            <pc:docMk/>
            <pc:sldMk cId="1268708453" sldId="534"/>
            <ac:picMk id="20" creationId="{1E365A40-6812-0824-FAD4-AC12DCD35110}"/>
          </ac:picMkLst>
        </pc:picChg>
        <pc:picChg chg="del">
          <ac:chgData name="Richard Chalk" userId="287f8aa4f4de1d19" providerId="LiveId" clId="{562F3706-ABA6-4516-8D36-90CE2C4F0FC0}" dt="2024-08-06T09:26:35.173" v="2811" actId="478"/>
          <ac:picMkLst>
            <pc:docMk/>
            <pc:sldMk cId="1268708453" sldId="534"/>
            <ac:picMk id="26" creationId="{5B35E01D-04D0-5FB8-215C-C67FDE7E7D0B}"/>
          </ac:picMkLst>
        </pc:picChg>
        <pc:picChg chg="del">
          <ac:chgData name="Richard Chalk" userId="287f8aa4f4de1d19" providerId="LiveId" clId="{562F3706-ABA6-4516-8D36-90CE2C4F0FC0}" dt="2024-08-06T09:26:35.173" v="2811" actId="478"/>
          <ac:picMkLst>
            <pc:docMk/>
            <pc:sldMk cId="1268708453" sldId="534"/>
            <ac:picMk id="27" creationId="{8902D630-EA19-BE1E-BA4E-74A93B115914}"/>
          </ac:picMkLst>
        </pc:picChg>
        <pc:picChg chg="del">
          <ac:chgData name="Richard Chalk" userId="287f8aa4f4de1d19" providerId="LiveId" clId="{562F3706-ABA6-4516-8D36-90CE2C4F0FC0}" dt="2024-08-06T09:26:35.173" v="2811" actId="478"/>
          <ac:picMkLst>
            <pc:docMk/>
            <pc:sldMk cId="1268708453" sldId="534"/>
            <ac:picMk id="28" creationId="{1458FF83-9D31-157E-E9A2-4D70F728B0FF}"/>
          </ac:picMkLst>
        </pc:picChg>
        <pc:picChg chg="add del mod">
          <ac:chgData name="Richard Chalk" userId="287f8aa4f4de1d19" providerId="LiveId" clId="{562F3706-ABA6-4516-8D36-90CE2C4F0FC0}" dt="2024-08-06T09:30:47.644" v="2921" actId="478"/>
          <ac:picMkLst>
            <pc:docMk/>
            <pc:sldMk cId="1268708453" sldId="534"/>
            <ac:picMk id="31" creationId="{D4EF024B-3B64-E8EF-D86D-2F07553D8040}"/>
          </ac:picMkLst>
        </pc:picChg>
        <pc:picChg chg="add del mod">
          <ac:chgData name="Richard Chalk" userId="287f8aa4f4de1d19" providerId="LiveId" clId="{562F3706-ABA6-4516-8D36-90CE2C4F0FC0}" dt="2024-08-06T09:30:38.521" v="2919" actId="22"/>
          <ac:picMkLst>
            <pc:docMk/>
            <pc:sldMk cId="1268708453" sldId="534"/>
            <ac:picMk id="33" creationId="{F6F2BB20-F5EC-A293-24DC-E1F6F860868D}"/>
          </ac:picMkLst>
        </pc:picChg>
        <pc:picChg chg="add mod">
          <ac:chgData name="Richard Chalk" userId="287f8aa4f4de1d19" providerId="LiveId" clId="{562F3706-ABA6-4516-8D36-90CE2C4F0FC0}" dt="2024-08-06T09:30:56.905" v="2926" actId="1076"/>
          <ac:picMkLst>
            <pc:docMk/>
            <pc:sldMk cId="1268708453" sldId="534"/>
            <ac:picMk id="35" creationId="{EC19FE0F-DB81-DF08-0A04-859B4CEA416A}"/>
          </ac:picMkLst>
        </pc:picChg>
        <pc:picChg chg="add mod">
          <ac:chgData name="Richard Chalk" userId="287f8aa4f4de1d19" providerId="LiveId" clId="{562F3706-ABA6-4516-8D36-90CE2C4F0FC0}" dt="2024-08-06T09:31:34.276" v="2936" actId="1076"/>
          <ac:picMkLst>
            <pc:docMk/>
            <pc:sldMk cId="1268708453" sldId="534"/>
            <ac:picMk id="36" creationId="{A60365AE-11B3-BFAE-6CFE-190D0A318491}"/>
          </ac:picMkLst>
        </pc:picChg>
      </pc:sldChg>
      <pc:sldChg chg="addSp delSp modSp add mod">
        <pc:chgData name="Richard Chalk" userId="287f8aa4f4de1d19" providerId="LiveId" clId="{562F3706-ABA6-4516-8D36-90CE2C4F0FC0}" dt="2024-08-06T09:35:12.860" v="3034" actId="20577"/>
        <pc:sldMkLst>
          <pc:docMk/>
          <pc:sldMk cId="2894557457" sldId="535"/>
        </pc:sldMkLst>
        <pc:spChg chg="mod">
          <ac:chgData name="Richard Chalk" userId="287f8aa4f4de1d19" providerId="LiveId" clId="{562F3706-ABA6-4516-8D36-90CE2C4F0FC0}" dt="2024-08-06T09:31:59.700" v="2940" actId="20577"/>
          <ac:spMkLst>
            <pc:docMk/>
            <pc:sldMk cId="2894557457" sldId="535"/>
            <ac:spMk id="4" creationId="{4771B46A-233B-C554-9461-6E930E187917}"/>
          </ac:spMkLst>
        </pc:spChg>
        <pc:spChg chg="mod">
          <ac:chgData name="Richard Chalk" userId="287f8aa4f4de1d19" providerId="LiveId" clId="{562F3706-ABA6-4516-8D36-90CE2C4F0FC0}" dt="2024-08-06T09:35:12.860" v="3034" actId="20577"/>
          <ac:spMkLst>
            <pc:docMk/>
            <pc:sldMk cId="2894557457" sldId="535"/>
            <ac:spMk id="7" creationId="{FAB8E84E-5B16-3F9C-8A91-7CC614CC5667}"/>
          </ac:spMkLst>
        </pc:spChg>
        <pc:spChg chg="mod ord">
          <ac:chgData name="Richard Chalk" userId="287f8aa4f4de1d19" providerId="LiveId" clId="{562F3706-ABA6-4516-8D36-90CE2C4F0FC0}" dt="2024-08-06T09:32:17.502" v="2947" actId="167"/>
          <ac:spMkLst>
            <pc:docMk/>
            <pc:sldMk cId="2894557457" sldId="535"/>
            <ac:spMk id="22" creationId="{EC76CCCA-5620-125C-0EB2-24B9E70DD86D}"/>
          </ac:spMkLst>
        </pc:spChg>
        <pc:spChg chg="mod">
          <ac:chgData name="Richard Chalk" userId="287f8aa4f4de1d19" providerId="LiveId" clId="{562F3706-ABA6-4516-8D36-90CE2C4F0FC0}" dt="2024-08-06T09:34:38.260" v="3003" actId="1076"/>
          <ac:spMkLst>
            <pc:docMk/>
            <pc:sldMk cId="2894557457" sldId="535"/>
            <ac:spMk id="23" creationId="{9A150C8C-F100-0B0B-FD5E-23018BBF6AF9}"/>
          </ac:spMkLst>
        </pc:spChg>
        <pc:graphicFrameChg chg="modGraphic">
          <ac:chgData name="Richard Chalk" userId="287f8aa4f4de1d19" providerId="LiveId" clId="{562F3706-ABA6-4516-8D36-90CE2C4F0FC0}" dt="2024-08-06T09:32:49.499" v="2990" actId="20577"/>
          <ac:graphicFrameMkLst>
            <pc:docMk/>
            <pc:sldMk cId="2894557457" sldId="535"/>
            <ac:graphicFrameMk id="15" creationId="{AA1BC04E-48B4-8ABC-29A3-5084DF203202}"/>
          </ac:graphicFrameMkLst>
        </pc:graphicFrameChg>
        <pc:picChg chg="add del mod">
          <ac:chgData name="Richard Chalk" userId="287f8aa4f4de1d19" providerId="LiveId" clId="{562F3706-ABA6-4516-8D36-90CE2C4F0FC0}" dt="2024-08-06T09:34:08.799" v="2998" actId="478"/>
          <ac:picMkLst>
            <pc:docMk/>
            <pc:sldMk cId="2894557457" sldId="535"/>
            <ac:picMk id="3" creationId="{2ADDFA74-D47C-15DE-D2AA-8EE1E68F4CC6}"/>
          </ac:picMkLst>
        </pc:picChg>
        <pc:picChg chg="del mod">
          <ac:chgData name="Richard Chalk" userId="287f8aa4f4de1d19" providerId="LiveId" clId="{562F3706-ABA6-4516-8D36-90CE2C4F0FC0}" dt="2024-08-06T09:34:06.741" v="2997" actId="478"/>
          <ac:picMkLst>
            <pc:docMk/>
            <pc:sldMk cId="2894557457" sldId="535"/>
            <ac:picMk id="18" creationId="{731B2756-A861-C0F1-0654-F56262F7A1F3}"/>
          </ac:picMkLst>
        </pc:picChg>
        <pc:picChg chg="add mod">
          <ac:chgData name="Richard Chalk" userId="287f8aa4f4de1d19" providerId="LiveId" clId="{562F3706-ABA6-4516-8D36-90CE2C4F0FC0}" dt="2024-08-06T09:34:31.052" v="3001" actId="167"/>
          <ac:picMkLst>
            <pc:docMk/>
            <pc:sldMk cId="2894557457" sldId="535"/>
            <ac:picMk id="7170" creationId="{E94296C1-0CEB-1B42-EF49-7EC0ADD3604C}"/>
          </ac:picMkLst>
        </pc:picChg>
      </pc:sldChg>
      <pc:sldChg chg="addSp delSp modSp add mod">
        <pc:chgData name="Richard Chalk" userId="287f8aa4f4de1d19" providerId="LiveId" clId="{562F3706-ABA6-4516-8D36-90CE2C4F0FC0}" dt="2024-08-06T09:48:39.579" v="4013" actId="113"/>
        <pc:sldMkLst>
          <pc:docMk/>
          <pc:sldMk cId="12930204" sldId="536"/>
        </pc:sldMkLst>
        <pc:spChg chg="add mod">
          <ac:chgData name="Richard Chalk" userId="287f8aa4f4de1d19" providerId="LiveId" clId="{562F3706-ABA6-4516-8D36-90CE2C4F0FC0}" dt="2024-08-06T09:36:04.057" v="3081" actId="1038"/>
          <ac:spMkLst>
            <pc:docMk/>
            <pc:sldMk cId="12930204" sldId="536"/>
            <ac:spMk id="2" creationId="{8947A01F-8EF3-CD57-85E9-0346C26A88A6}"/>
          </ac:spMkLst>
        </pc:spChg>
        <pc:spChg chg="mod">
          <ac:chgData name="Richard Chalk" userId="287f8aa4f4de1d19" providerId="LiveId" clId="{562F3706-ABA6-4516-8D36-90CE2C4F0FC0}" dt="2024-08-06T09:36:22.354" v="3094" actId="207"/>
          <ac:spMkLst>
            <pc:docMk/>
            <pc:sldMk cId="12930204" sldId="536"/>
            <ac:spMk id="4" creationId="{4771B46A-233B-C554-9461-6E930E187917}"/>
          </ac:spMkLst>
        </pc:spChg>
        <pc:spChg chg="mod">
          <ac:chgData name="Richard Chalk" userId="287f8aa4f4de1d19" providerId="LiveId" clId="{562F3706-ABA6-4516-8D36-90CE2C4F0FC0}" dt="2024-08-06T09:38:16.840" v="3364" actId="1076"/>
          <ac:spMkLst>
            <pc:docMk/>
            <pc:sldMk cId="12930204" sldId="536"/>
            <ac:spMk id="7" creationId="{FAB8E84E-5B16-3F9C-8A91-7CC614CC5667}"/>
          </ac:spMkLst>
        </pc:spChg>
        <pc:spChg chg="mod">
          <ac:chgData name="Richard Chalk" userId="287f8aa4f4de1d19" providerId="LiveId" clId="{562F3706-ABA6-4516-8D36-90CE2C4F0FC0}" dt="2024-08-06T09:48:39.579" v="4013" actId="113"/>
          <ac:spMkLst>
            <pc:docMk/>
            <pc:sldMk cId="12930204" sldId="536"/>
            <ac:spMk id="17" creationId="{A2CF32F4-B5FA-A0C9-7693-D3F27AC3BBB7}"/>
          </ac:spMkLst>
        </pc:spChg>
        <pc:spChg chg="del">
          <ac:chgData name="Richard Chalk" userId="287f8aa4f4de1d19" providerId="LiveId" clId="{562F3706-ABA6-4516-8D36-90CE2C4F0FC0}" dt="2024-08-06T09:37:00.346" v="3164" actId="478"/>
          <ac:spMkLst>
            <pc:docMk/>
            <pc:sldMk cId="12930204" sldId="536"/>
            <ac:spMk id="20" creationId="{7C1EBB14-C906-C7BA-AD63-996F995288CB}"/>
          </ac:spMkLst>
        </pc:spChg>
        <pc:spChg chg="mod">
          <ac:chgData name="Richard Chalk" userId="287f8aa4f4de1d19" providerId="LiveId" clId="{562F3706-ABA6-4516-8D36-90CE2C4F0FC0}" dt="2024-08-06T09:47:41.846" v="3935" actId="207"/>
          <ac:spMkLst>
            <pc:docMk/>
            <pc:sldMk cId="12930204" sldId="536"/>
            <ac:spMk id="22" creationId="{EC76CCCA-5620-125C-0EB2-24B9E70DD86D}"/>
          </ac:spMkLst>
        </pc:spChg>
        <pc:graphicFrameChg chg="modGraphic">
          <ac:chgData name="Richard Chalk" userId="287f8aa4f4de1d19" providerId="LiveId" clId="{562F3706-ABA6-4516-8D36-90CE2C4F0FC0}" dt="2024-08-06T09:35:39.752" v="3051" actId="20577"/>
          <ac:graphicFrameMkLst>
            <pc:docMk/>
            <pc:sldMk cId="12930204" sldId="536"/>
            <ac:graphicFrameMk id="15" creationId="{AA1BC04E-48B4-8ABC-29A3-5084DF203202}"/>
          </ac:graphicFrameMkLst>
        </pc:graphicFrameChg>
        <pc:picChg chg="del">
          <ac:chgData name="Richard Chalk" userId="287f8aa4f4de1d19" providerId="LiveId" clId="{562F3706-ABA6-4516-8D36-90CE2C4F0FC0}" dt="2024-08-06T09:37:00.346" v="3164" actId="478"/>
          <ac:picMkLst>
            <pc:docMk/>
            <pc:sldMk cId="12930204" sldId="536"/>
            <ac:picMk id="19" creationId="{3E4C4B5E-240F-86B9-A4F4-3027D252748C}"/>
          </ac:picMkLst>
        </pc:picChg>
        <pc:picChg chg="add mod">
          <ac:chgData name="Richard Chalk" userId="287f8aa4f4de1d19" providerId="LiveId" clId="{562F3706-ABA6-4516-8D36-90CE2C4F0FC0}" dt="2024-08-06T09:47:30.852" v="3933" actId="1035"/>
          <ac:picMkLst>
            <pc:docMk/>
            <pc:sldMk cId="12930204" sldId="536"/>
            <ac:picMk id="8194" creationId="{33A5B452-F8F6-0CBB-2F5E-52CE8E89BD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482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Vi kan titta på YT Videon tillsammans</a:t>
            </a: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93146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b="0" strike="noStrike" dirty="0">
                <a:latin typeface="Arial"/>
                <a:ea typeface="Arial"/>
                <a:cs typeface="Arial"/>
                <a:sym typeface="Arial"/>
              </a:rPr>
              <a:t>Mer om de komplexa egenskaper senare!</a:t>
            </a:r>
            <a:endParaRPr sz="20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95587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96828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64342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045096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6656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4:notes"/>
          <p:cNvSpPr txBox="1">
            <a:spLocks noGrp="1"/>
          </p:cNvSpPr>
          <p:nvPr>
            <p:ph type="body" idx="1"/>
          </p:nvPr>
        </p:nvSpPr>
        <p:spPr>
          <a:xfrm>
            <a:off x="685440" y="4343400"/>
            <a:ext cx="5484240" cy="411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4:notes"/>
          <p:cNvSpPr/>
          <p:nvPr/>
        </p:nvSpPr>
        <p:spPr>
          <a:xfrm>
            <a:off x="3884760" y="8685000"/>
            <a:ext cx="2969280" cy="4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275" tIns="39950" rIns="80275" bIns="399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 sz="11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95983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7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body" idx="4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2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body" idx="3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body" idx="4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9"/>
          <p:cNvSpPr txBox="1">
            <a:spLocks noGrp="1"/>
          </p:cNvSpPr>
          <p:nvPr>
            <p:ph type="body" idx="5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6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subTitle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6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6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youtu.be/GttYh7Sh9i0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hyperlink" Target="https://www.youtube.com/watch?v=yBs0ic7pVvk&amp;ab_channel=CSRocks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/>
          <p:cNvSpPr txBox="1"/>
          <p:nvPr/>
        </p:nvSpPr>
        <p:spPr>
          <a:xfrm>
            <a:off x="5189759" y="1306080"/>
            <a:ext cx="6750195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Vad är OOP? </a:t>
            </a:r>
            <a:r>
              <a:rPr lang="sv-SE" sz="5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(teori)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D8E9845A-78EC-E84C-F68D-24BC50EB7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80" y="1421711"/>
            <a:ext cx="2571054" cy="2229505"/>
          </a:xfrm>
          <a:prstGeom prst="ellipse">
            <a:avLst/>
          </a:prstGeom>
        </p:spPr>
      </p:pic>
      <p:sp>
        <p:nvSpPr>
          <p:cNvPr id="3" name="Google Shape;126;p2">
            <a:extLst>
              <a:ext uri="{FF2B5EF4-FFF2-40B4-BE49-F238E27FC236}">
                <a16:creationId xmlns:a16="http://schemas.microsoft.com/office/drawing/2014/main" id="{F701281C-17D1-AAA2-E8A0-D3A61192C6CC}"/>
              </a:ext>
            </a:extLst>
          </p:cNvPr>
          <p:cNvSpPr txBox="1"/>
          <p:nvPr/>
        </p:nvSpPr>
        <p:spPr>
          <a:xfrm>
            <a:off x="803445" y="3650466"/>
            <a:ext cx="2912909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1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Watch </a:t>
            </a:r>
            <a:r>
              <a:rPr lang="sv-SE" sz="4400" b="1" i="0" u="none" strike="noStrike" cap="none" dirty="0" err="1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me</a:t>
            </a:r>
            <a:r>
              <a:rPr lang="sv-SE" sz="4400" b="1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!</a:t>
            </a:r>
            <a:endParaRPr sz="4400" b="1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D411ECE-5A1F-B21B-0476-5C0A38915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836" y="4886869"/>
            <a:ext cx="1872517" cy="78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1CF401-AD3F-1D05-4769-0E3A1823E28D}"/>
              </a:ext>
            </a:extLst>
          </p:cNvPr>
          <p:cNvSpPr/>
          <p:nvPr/>
        </p:nvSpPr>
        <p:spPr>
          <a:xfrm rot="2307101">
            <a:off x="1140585" y="3346772"/>
            <a:ext cx="574948" cy="289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6B7BFB-ABAC-CCF5-7259-67D48EA9E59F}"/>
              </a:ext>
            </a:extLst>
          </p:cNvPr>
          <p:cNvSpPr/>
          <p:nvPr/>
        </p:nvSpPr>
        <p:spPr>
          <a:xfrm>
            <a:off x="1166792" y="1334965"/>
            <a:ext cx="2207668" cy="2332195"/>
          </a:xfrm>
          <a:prstGeom prst="ellipse">
            <a:avLst/>
          </a:prstGeom>
          <a:noFill/>
          <a:ln w="101600">
            <a:solidFill>
              <a:srgbClr val="1D9A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13385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"/>
          <p:cNvSpPr/>
          <p:nvPr/>
        </p:nvSpPr>
        <p:spPr>
          <a:xfrm>
            <a:off x="852841" y="2678088"/>
            <a:ext cx="10955982" cy="385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 </a:t>
            </a:r>
            <a:r>
              <a:rPr lang="sv-SE" sz="24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Person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objekt kan ha </a:t>
            </a:r>
            <a:r>
              <a:rPr lang="sv-SE" sz="2400" b="1" strike="noStrike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enkla</a:t>
            </a:r>
            <a:r>
              <a:rPr lang="sv-SE" sz="24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egenskaper som tex…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400" b="1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Name</a:t>
            </a:r>
            <a:endParaRPr lang="sv-SE" sz="2400" b="1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4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Age</a:t>
            </a:r>
            <a:endParaRPr lang="sv-SE" sz="2400" b="1" strike="noStrike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400" b="1" strike="noStrik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IsAdult</a:t>
            </a:r>
            <a:endParaRPr lang="sv-SE" sz="2400" b="1" strike="noStrike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… men en </a:t>
            </a: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Person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objekt kan även har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andra </a:t>
            </a:r>
            <a:r>
              <a:rPr lang="sv-SE" sz="24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komplexa</a:t>
            </a: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objekt som egenskaper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sv-SE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också!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400" b="1" strike="noStrik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Address</a:t>
            </a:r>
            <a:endParaRPr lang="sv-SE" sz="2400" b="1" strike="noStrike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400" b="1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Spouse</a:t>
            </a:r>
            <a:endParaRPr lang="sv-SE" sz="2400" b="1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4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Car</a:t>
            </a: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6325E9FD-CB31-18CC-9788-1DF96F31E1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A3DBEFE-0B36-E64D-9BC8-6CAB98AE791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6;p2">
            <a:extLst>
              <a:ext uri="{FF2B5EF4-FFF2-40B4-BE49-F238E27FC236}">
                <a16:creationId xmlns:a16="http://schemas.microsoft.com/office/drawing/2014/main" id="{EBD62573-4B50-EAD6-8C7E-C3AE6A9F45B4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I ett nötskal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F4E8CD-055F-8FAC-58DB-DB42DE1E6C1D}"/>
              </a:ext>
            </a:extLst>
          </p:cNvPr>
          <p:cNvSpPr txBox="1"/>
          <p:nvPr/>
        </p:nvSpPr>
        <p:spPr>
          <a:xfrm>
            <a:off x="1524980" y="1562863"/>
            <a:ext cx="102499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Objektorienterad programmering (OOP) </a:t>
            </a:r>
            <a:r>
              <a:rPr lang="sv-SE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är ett sätt att organisera kod genom att använda </a:t>
            </a:r>
            <a:r>
              <a:rPr lang="sv-SE" sz="2400" b="1" i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objekt</a:t>
            </a:r>
            <a:r>
              <a:rPr lang="sv-SE" sz="24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som representerar saker i verkligheten eller koncept.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29E322-4836-B711-A004-CFF57ED07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800" y="451244"/>
            <a:ext cx="1321661" cy="55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77F281-A947-A97F-F970-14C3D7FFAE2B}"/>
              </a:ext>
            </a:extLst>
          </p:cNvPr>
          <p:cNvSpPr txBox="1"/>
          <p:nvPr/>
        </p:nvSpPr>
        <p:spPr>
          <a:xfrm>
            <a:off x="8743847" y="485992"/>
            <a:ext cx="21394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OOP?</a:t>
            </a:r>
            <a:endParaRPr lang="sv-SE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0E3248-F1C9-60C4-B00D-907E554C43F3}"/>
              </a:ext>
            </a:extLst>
          </p:cNvPr>
          <p:cNvCxnSpPr>
            <a:cxnSpLocks/>
          </p:cNvCxnSpPr>
          <p:nvPr/>
        </p:nvCxnSpPr>
        <p:spPr>
          <a:xfrm>
            <a:off x="1262742" y="2591168"/>
            <a:ext cx="933558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94A8D931-E469-3687-71E2-898BAA394248}"/>
              </a:ext>
            </a:extLst>
          </p:cNvPr>
          <p:cNvGrpSpPr/>
          <p:nvPr/>
        </p:nvGrpSpPr>
        <p:grpSpPr>
          <a:xfrm>
            <a:off x="343976" y="1655748"/>
            <a:ext cx="1105316" cy="824448"/>
            <a:chOff x="2730159" y="4384883"/>
            <a:chExt cx="2794878" cy="2356660"/>
          </a:xfrm>
        </p:grpSpPr>
        <p:pic>
          <p:nvPicPr>
            <p:cNvPr id="13" name="Picture 12" descr="A person with a beard&#10;&#10;Description automatically generated with low confidence">
              <a:extLst>
                <a:ext uri="{FF2B5EF4-FFF2-40B4-BE49-F238E27FC236}">
                  <a16:creationId xmlns:a16="http://schemas.microsoft.com/office/drawing/2014/main" id="{14D294F2-AF92-0278-02CC-12FC807B0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0159" y="4540467"/>
              <a:ext cx="2794878" cy="2167202"/>
            </a:xfrm>
            <a:prstGeom prst="ellipse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628D1CA-3C7F-536C-4B24-366D56FF1097}"/>
                </a:ext>
              </a:extLst>
            </p:cNvPr>
            <p:cNvSpPr/>
            <p:nvPr/>
          </p:nvSpPr>
          <p:spPr>
            <a:xfrm>
              <a:off x="2902684" y="4384883"/>
              <a:ext cx="2293941" cy="2350394"/>
            </a:xfrm>
            <a:prstGeom prst="ellipse">
              <a:avLst/>
            </a:prstGeom>
            <a:noFill/>
            <a:ln w="76200">
              <a:solidFill>
                <a:srgbClr val="1D9A7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6F6C46-C256-9A0D-4BED-28DD7BACC0D9}"/>
                </a:ext>
              </a:extLst>
            </p:cNvPr>
            <p:cNvSpPr/>
            <p:nvPr/>
          </p:nvSpPr>
          <p:spPr>
            <a:xfrm rot="17751531">
              <a:off x="4959275" y="5975711"/>
              <a:ext cx="742125" cy="258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C39849-963F-8FC7-B40F-FBF5690F886B}"/>
                </a:ext>
              </a:extLst>
            </p:cNvPr>
            <p:cNvSpPr/>
            <p:nvPr/>
          </p:nvSpPr>
          <p:spPr>
            <a:xfrm rot="18329386">
              <a:off x="4803563" y="6241272"/>
              <a:ext cx="742125" cy="2584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1D1EB2-3BF9-203D-914A-3692D0045509}"/>
                </a:ext>
              </a:extLst>
            </p:cNvPr>
            <p:cNvSpPr/>
            <p:nvPr/>
          </p:nvSpPr>
          <p:spPr>
            <a:xfrm rot="19083752" flipV="1">
              <a:off x="4624724" y="6446426"/>
              <a:ext cx="742125" cy="2643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77AC46-5872-4860-C816-99031F88F0F0}"/>
              </a:ext>
            </a:extLst>
          </p:cNvPr>
          <p:cNvGrpSpPr/>
          <p:nvPr/>
        </p:nvGrpSpPr>
        <p:grpSpPr>
          <a:xfrm>
            <a:off x="10217127" y="24933"/>
            <a:ext cx="1945054" cy="1462854"/>
            <a:chOff x="10217127" y="24933"/>
            <a:chExt cx="1945054" cy="1462854"/>
          </a:xfrm>
        </p:grpSpPr>
        <p:pic>
          <p:nvPicPr>
            <p:cNvPr id="10" name="Picture 2" descr="Basic OOP Concepts Explained with Code">
              <a:extLst>
                <a:ext uri="{FF2B5EF4-FFF2-40B4-BE49-F238E27FC236}">
                  <a16:creationId xmlns:a16="http://schemas.microsoft.com/office/drawing/2014/main" id="{7A6FC59F-5C15-8ADC-E29F-72F91E305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7127" y="24933"/>
              <a:ext cx="1945054" cy="146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689D31E-182F-84BB-7077-64231871B234}"/>
                </a:ext>
              </a:extLst>
            </p:cNvPr>
            <p:cNvSpPr/>
            <p:nvPr/>
          </p:nvSpPr>
          <p:spPr>
            <a:xfrm>
              <a:off x="10906122" y="1266825"/>
              <a:ext cx="544833" cy="81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3" name="Picture 22" descr="A person and person standing in front of a house&#10;&#10;Description automatically generated">
            <a:extLst>
              <a:ext uri="{FF2B5EF4-FFF2-40B4-BE49-F238E27FC236}">
                <a16:creationId xmlns:a16="http://schemas.microsoft.com/office/drawing/2014/main" id="{C86F3405-E6ED-D866-E463-8F9CFE90D6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6535" y="3187394"/>
            <a:ext cx="5572339" cy="318419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19FC5DC-19E8-7543-4BA4-EA25409AA592}"/>
              </a:ext>
            </a:extLst>
          </p:cNvPr>
          <p:cNvSpPr txBox="1"/>
          <p:nvPr/>
        </p:nvSpPr>
        <p:spPr>
          <a:xfrm>
            <a:off x="6939834" y="3380668"/>
            <a:ext cx="1204176" cy="738664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Richard</a:t>
            </a:r>
          </a:p>
          <a:p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54år</a:t>
            </a:r>
          </a:p>
          <a:p>
            <a:r>
              <a:rPr lang="sv-SE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IsAdult</a:t>
            </a:r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sv-SE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2C8E8D-0BA0-5DC2-D896-F5FD88A8449A}"/>
              </a:ext>
            </a:extLst>
          </p:cNvPr>
          <p:cNvSpPr txBox="1"/>
          <p:nvPr/>
        </p:nvSpPr>
        <p:spPr>
          <a:xfrm>
            <a:off x="9420480" y="5302095"/>
            <a:ext cx="1204176" cy="954107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sv-SE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Spouse</a:t>
            </a:r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Linda</a:t>
            </a:r>
          </a:p>
          <a:p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49år</a:t>
            </a:r>
          </a:p>
          <a:p>
            <a:r>
              <a:rPr lang="sv-SE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IsAdult</a:t>
            </a:r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sv-SE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81F033-C020-088F-3EF7-7E3EBAF49782}"/>
              </a:ext>
            </a:extLst>
          </p:cNvPr>
          <p:cNvSpPr txBox="1"/>
          <p:nvPr/>
        </p:nvSpPr>
        <p:spPr>
          <a:xfrm>
            <a:off x="10973890" y="4595693"/>
            <a:ext cx="431528" cy="307777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85066C-9BC0-C916-02E7-F3BC0E9AF1C8}"/>
              </a:ext>
            </a:extLst>
          </p:cNvPr>
          <p:cNvSpPr txBox="1"/>
          <p:nvPr/>
        </p:nvSpPr>
        <p:spPr>
          <a:xfrm>
            <a:off x="9896728" y="3355832"/>
            <a:ext cx="784189" cy="307777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sv-SE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Address</a:t>
            </a:r>
            <a:endParaRPr lang="en-GB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8604D7-4163-379A-9909-5E909498ECA5}"/>
              </a:ext>
            </a:extLst>
          </p:cNvPr>
          <p:cNvSpPr txBox="1"/>
          <p:nvPr/>
        </p:nvSpPr>
        <p:spPr>
          <a:xfrm>
            <a:off x="3157764" y="5479463"/>
            <a:ext cx="2064930" cy="800219"/>
          </a:xfrm>
          <a:custGeom>
            <a:avLst/>
            <a:gdLst>
              <a:gd name="connsiteX0" fmla="*/ 0 w 2064930"/>
              <a:gd name="connsiteY0" fmla="*/ 0 h 800219"/>
              <a:gd name="connsiteX1" fmla="*/ 2064930 w 2064930"/>
              <a:gd name="connsiteY1" fmla="*/ 0 h 800219"/>
              <a:gd name="connsiteX2" fmla="*/ 2064930 w 2064930"/>
              <a:gd name="connsiteY2" fmla="*/ 800219 h 800219"/>
              <a:gd name="connsiteX3" fmla="*/ 0 w 2064930"/>
              <a:gd name="connsiteY3" fmla="*/ 800219 h 800219"/>
              <a:gd name="connsiteX4" fmla="*/ 0 w 2064930"/>
              <a:gd name="connsiteY4" fmla="*/ 0 h 80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930" h="800219" fill="none" extrusionOk="0">
                <a:moveTo>
                  <a:pt x="0" y="0"/>
                </a:moveTo>
                <a:cubicBezTo>
                  <a:pt x="798241" y="102978"/>
                  <a:pt x="1714416" y="101137"/>
                  <a:pt x="2064930" y="0"/>
                </a:cubicBezTo>
                <a:cubicBezTo>
                  <a:pt x="2028057" y="161646"/>
                  <a:pt x="2088384" y="657288"/>
                  <a:pt x="2064930" y="800219"/>
                </a:cubicBezTo>
                <a:cubicBezTo>
                  <a:pt x="1289540" y="864726"/>
                  <a:pt x="352956" y="789234"/>
                  <a:pt x="0" y="800219"/>
                </a:cubicBezTo>
                <a:cubicBezTo>
                  <a:pt x="-18610" y="480211"/>
                  <a:pt x="-25233" y="144790"/>
                  <a:pt x="0" y="0"/>
                </a:cubicBezTo>
                <a:close/>
              </a:path>
              <a:path w="2064930" h="800219" stroke="0" extrusionOk="0">
                <a:moveTo>
                  <a:pt x="0" y="0"/>
                </a:moveTo>
                <a:cubicBezTo>
                  <a:pt x="239010" y="-951"/>
                  <a:pt x="1741257" y="36535"/>
                  <a:pt x="2064930" y="0"/>
                </a:cubicBezTo>
                <a:cubicBezTo>
                  <a:pt x="2081688" y="150722"/>
                  <a:pt x="2030304" y="632364"/>
                  <a:pt x="2064930" y="800219"/>
                </a:cubicBezTo>
                <a:cubicBezTo>
                  <a:pt x="1320064" y="862540"/>
                  <a:pt x="851064" y="835727"/>
                  <a:pt x="0" y="800219"/>
                </a:cubicBezTo>
                <a:cubicBezTo>
                  <a:pt x="70543" y="621132"/>
                  <a:pt x="-29013" y="21656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endParaRPr lang="sv-S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Dessa 3 består av </a:t>
            </a:r>
          </a:p>
          <a:p>
            <a:r>
              <a:rPr lang="sv-SE" sz="1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flera</a:t>
            </a:r>
            <a:r>
              <a:rPr lang="sv-SE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datatyper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3A5632A2-AFA0-B3DD-39E0-4EF3A7A8C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647" y="5077989"/>
            <a:ext cx="713060" cy="713060"/>
          </a:xfrm>
          <a:prstGeom prst="rect">
            <a:avLst/>
          </a:prstGeom>
        </p:spPr>
      </p:pic>
      <p:sp>
        <p:nvSpPr>
          <p:cNvPr id="35" name="Right Brace 34">
            <a:extLst>
              <a:ext uri="{FF2B5EF4-FFF2-40B4-BE49-F238E27FC236}">
                <a16:creationId xmlns:a16="http://schemas.microsoft.com/office/drawing/2014/main" id="{8A67947B-D457-7D80-AAB1-1A2E76DDDD72}"/>
              </a:ext>
            </a:extLst>
          </p:cNvPr>
          <p:cNvSpPr/>
          <p:nvPr/>
        </p:nvSpPr>
        <p:spPr>
          <a:xfrm>
            <a:off x="2329964" y="5346055"/>
            <a:ext cx="325315" cy="106949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944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6;p2">
            <a:extLst>
              <a:ext uri="{FF2B5EF4-FFF2-40B4-BE49-F238E27FC236}">
                <a16:creationId xmlns:a16="http://schemas.microsoft.com/office/drawing/2014/main" id="{4771B46A-233B-C554-9461-6E930E187917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Person </a:t>
            </a:r>
            <a:r>
              <a:rPr lang="sv-SE" sz="44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endParaRPr sz="4400" b="1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6325E9FD-CB31-18CC-9788-1DF96F31E1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A3DBEFE-0B36-E64D-9BC8-6CAB98AE791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E5506E-765A-5D2E-0189-027AEBB6CCC7}"/>
              </a:ext>
            </a:extLst>
          </p:cNvPr>
          <p:cNvGrpSpPr/>
          <p:nvPr/>
        </p:nvGrpSpPr>
        <p:grpSpPr>
          <a:xfrm>
            <a:off x="10217127" y="24933"/>
            <a:ext cx="1945054" cy="1462854"/>
            <a:chOff x="10217127" y="24933"/>
            <a:chExt cx="1945054" cy="1462854"/>
          </a:xfrm>
        </p:grpSpPr>
        <p:pic>
          <p:nvPicPr>
            <p:cNvPr id="13" name="Picture 2" descr="Basic OOP Concepts Explained with Code">
              <a:extLst>
                <a:ext uri="{FF2B5EF4-FFF2-40B4-BE49-F238E27FC236}">
                  <a16:creationId xmlns:a16="http://schemas.microsoft.com/office/drawing/2014/main" id="{6521649C-9895-AD82-F39D-83449E12D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7127" y="24933"/>
              <a:ext cx="1945054" cy="146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1497E8-1344-1740-ACBC-38145BD4F125}"/>
                </a:ext>
              </a:extLst>
            </p:cNvPr>
            <p:cNvSpPr/>
            <p:nvPr/>
          </p:nvSpPr>
          <p:spPr>
            <a:xfrm>
              <a:off x="10906122" y="1266825"/>
              <a:ext cx="544833" cy="81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A1BC04E-48B4-8ABC-29A3-5084DF203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681015"/>
              </p:ext>
            </p:extLst>
          </p:nvPr>
        </p:nvGraphicFramePr>
        <p:xfrm>
          <a:off x="978757" y="3344399"/>
          <a:ext cx="296019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182">
                  <a:extLst>
                    <a:ext uri="{9D8B030D-6E8A-4147-A177-3AD203B41FA5}">
                      <a16:colId xmlns:a16="http://schemas.microsoft.com/office/drawing/2014/main" val="484118242"/>
                    </a:ext>
                  </a:extLst>
                </a:gridCol>
                <a:gridCol w="1354015">
                  <a:extLst>
                    <a:ext uri="{9D8B030D-6E8A-4147-A177-3AD203B41FA5}">
                      <a16:colId xmlns:a16="http://schemas.microsoft.com/office/drawing/2014/main" val="1775103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SE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Person Class</a:t>
                      </a:r>
                      <a:endParaRPr lang="en-GB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</a:t>
                      </a:r>
                      <a:r>
                        <a:rPr lang="sv-SE" sz="1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endParaRPr lang="en-GB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08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11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93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IsAdult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boolean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56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Address</a:t>
                      </a:r>
                      <a:endParaRPr lang="en-GB" sz="18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class</a:t>
                      </a:r>
                      <a:endParaRPr lang="en-GB" sz="18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49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Spouse</a:t>
                      </a:r>
                      <a:endParaRPr lang="en-GB" sz="18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class</a:t>
                      </a:r>
                      <a:endParaRPr lang="en-GB" sz="18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18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Car</a:t>
                      </a:r>
                      <a:endParaRPr lang="en-GB" sz="18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class</a:t>
                      </a:r>
                      <a:endParaRPr lang="en-GB" sz="18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505746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BBB190B0-62DF-82F0-BFEB-494B5995C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437" y="1322364"/>
            <a:ext cx="3727304" cy="5344813"/>
          </a:xfrm>
          <a:prstGeom prst="rect">
            <a:avLst/>
          </a:prstGeom>
        </p:spPr>
      </p:pic>
      <p:sp>
        <p:nvSpPr>
          <p:cNvPr id="22" name="Google Shape;658;p44">
            <a:extLst>
              <a:ext uri="{FF2B5EF4-FFF2-40B4-BE49-F238E27FC236}">
                <a16:creationId xmlns:a16="http://schemas.microsoft.com/office/drawing/2014/main" id="{EC76CCCA-5620-125C-0EB2-24B9E70DD86D}"/>
              </a:ext>
            </a:extLst>
          </p:cNvPr>
          <p:cNvSpPr/>
          <p:nvPr/>
        </p:nvSpPr>
        <p:spPr>
          <a:xfrm>
            <a:off x="852839" y="1454040"/>
            <a:ext cx="5055591" cy="1781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Här finns </a:t>
            </a:r>
            <a:r>
              <a:rPr lang="sv-SE" sz="2600" b="1" strike="noStrik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templaten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 en person!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Det kallas en för en </a:t>
            </a:r>
            <a:r>
              <a:rPr lang="sv-SE" sz="2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Class</a:t>
            </a:r>
            <a:r>
              <a:rPr lang="sv-SE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Jag kan skapa hur många personer jag vill som 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följer denna template!</a:t>
            </a:r>
            <a:endParaRPr lang="sv-SE" sz="2600" strike="noStrike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23" name="Google Shape;658;p44">
            <a:extLst>
              <a:ext uri="{FF2B5EF4-FFF2-40B4-BE49-F238E27FC236}">
                <a16:creationId xmlns:a16="http://schemas.microsoft.com/office/drawing/2014/main" id="{93F5BFA0-CB30-BF7A-9A1C-BF07BB86DAE6}"/>
              </a:ext>
            </a:extLst>
          </p:cNvPr>
          <p:cNvSpPr/>
          <p:nvPr/>
        </p:nvSpPr>
        <p:spPr>
          <a:xfrm>
            <a:off x="6779326" y="1460280"/>
            <a:ext cx="5055591" cy="503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b="1" strike="noStrik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Templaten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 en person innehåller flera egenskaper som tex.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namn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</a:t>
            </a: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ålder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Några av egenskaperna är så </a:t>
            </a:r>
            <a:r>
              <a:rPr lang="sv-SE" sz="26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enkla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att        har redan en datatyp som vi kan använda (</a:t>
            </a:r>
            <a:r>
              <a:rPr lang="sv-SE" sz="26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string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sv-SE" sz="2600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int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</a:t>
            </a:r>
            <a:r>
              <a:rPr lang="sv-SE" sz="26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bool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osv.)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600" strike="noStrik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…Men vissa egenskaper är lite mer </a:t>
            </a:r>
            <a:r>
              <a:rPr lang="sv-SE" sz="2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komplexa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… och där kommer vi att behöva </a:t>
            </a:r>
            <a:r>
              <a:rPr lang="sv-SE" sz="26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bygga vår egen template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(</a:t>
            </a:r>
            <a:r>
              <a:rPr lang="sv-SE" sz="2600" b="1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class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)</a:t>
            </a:r>
            <a:endParaRPr lang="sv-SE" sz="2600" strike="noStrike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282EB6-1F66-AB29-2AED-0443D9F19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103" y="3493104"/>
            <a:ext cx="38100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47925DF-D2CF-6880-95F8-973B728F150E}"/>
              </a:ext>
            </a:extLst>
          </p:cNvPr>
          <p:cNvSpPr/>
          <p:nvPr/>
        </p:nvSpPr>
        <p:spPr>
          <a:xfrm>
            <a:off x="4132385" y="3751376"/>
            <a:ext cx="1011115" cy="10140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Enkel</a:t>
            </a:r>
            <a:endParaRPr lang="en-GB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C550B78-62B9-2679-4B8D-E5374409DB84}"/>
              </a:ext>
            </a:extLst>
          </p:cNvPr>
          <p:cNvSpPr/>
          <p:nvPr/>
        </p:nvSpPr>
        <p:spPr>
          <a:xfrm>
            <a:off x="4132384" y="4887047"/>
            <a:ext cx="1011116" cy="101405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Komplex</a:t>
            </a:r>
            <a:endParaRPr lang="en-GB" dirty="0"/>
          </a:p>
        </p:txBody>
      </p:sp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C3059B40-4862-7E67-8448-455E249239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45" y="1544811"/>
            <a:ext cx="713060" cy="713060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27226920-A4E3-18E4-D3AB-1D7C35057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588" y="3763989"/>
            <a:ext cx="257122" cy="2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BD63F38D-C6E9-24AC-A66E-BBBE77D57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867" y="4135705"/>
            <a:ext cx="257122" cy="2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45F2F3F9-3D70-50A2-F96E-79036ADAC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190" y="4497708"/>
            <a:ext cx="257122" cy="2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hild smiling at the camera&#10;&#10;Description automatically generated">
            <a:extLst>
              <a:ext uri="{FF2B5EF4-FFF2-40B4-BE49-F238E27FC236}">
                <a16:creationId xmlns:a16="http://schemas.microsoft.com/office/drawing/2014/main" id="{3E4C4B5E-240F-86B9-A4F4-3027D2527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732" y="4185138"/>
            <a:ext cx="1527350" cy="2672862"/>
          </a:xfrm>
          <a:prstGeom prst="rect">
            <a:avLst/>
          </a:prstGeom>
        </p:spPr>
      </p:pic>
      <p:sp>
        <p:nvSpPr>
          <p:cNvPr id="4" name="Google Shape;126;p2">
            <a:extLst>
              <a:ext uri="{FF2B5EF4-FFF2-40B4-BE49-F238E27FC236}">
                <a16:creationId xmlns:a16="http://schemas.microsoft.com/office/drawing/2014/main" id="{4771B46A-233B-C554-9461-6E930E187917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Person </a:t>
            </a:r>
            <a:r>
              <a:rPr lang="sv-SE" sz="4400" b="1" i="0" u="none" strike="noStrike" cap="none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Objects</a:t>
            </a:r>
            <a:endParaRPr sz="4400" b="1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6325E9FD-CB31-18CC-9788-1DF96F31E1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A3DBEFE-0B36-E64D-9BC8-6CAB98AE791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E5506E-765A-5D2E-0189-027AEBB6CCC7}"/>
              </a:ext>
            </a:extLst>
          </p:cNvPr>
          <p:cNvGrpSpPr/>
          <p:nvPr/>
        </p:nvGrpSpPr>
        <p:grpSpPr>
          <a:xfrm>
            <a:off x="10217127" y="24933"/>
            <a:ext cx="1945054" cy="1462854"/>
            <a:chOff x="10217127" y="24933"/>
            <a:chExt cx="1945054" cy="1462854"/>
          </a:xfrm>
        </p:grpSpPr>
        <p:pic>
          <p:nvPicPr>
            <p:cNvPr id="13" name="Picture 2" descr="Basic OOP Concepts Explained with Code">
              <a:extLst>
                <a:ext uri="{FF2B5EF4-FFF2-40B4-BE49-F238E27FC236}">
                  <a16:creationId xmlns:a16="http://schemas.microsoft.com/office/drawing/2014/main" id="{6521649C-9895-AD82-F39D-83449E12D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7127" y="24933"/>
              <a:ext cx="1945054" cy="146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1497E8-1344-1740-ACBC-38145BD4F125}"/>
                </a:ext>
              </a:extLst>
            </p:cNvPr>
            <p:cNvSpPr/>
            <p:nvPr/>
          </p:nvSpPr>
          <p:spPr>
            <a:xfrm>
              <a:off x="10906122" y="1266825"/>
              <a:ext cx="544833" cy="81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A1BC04E-48B4-8ABC-29A3-5084DF203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499513"/>
              </p:ext>
            </p:extLst>
          </p:nvPr>
        </p:nvGraphicFramePr>
        <p:xfrm>
          <a:off x="978757" y="3344399"/>
          <a:ext cx="296019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182">
                  <a:extLst>
                    <a:ext uri="{9D8B030D-6E8A-4147-A177-3AD203B41FA5}">
                      <a16:colId xmlns:a16="http://schemas.microsoft.com/office/drawing/2014/main" val="484118242"/>
                    </a:ext>
                  </a:extLst>
                </a:gridCol>
                <a:gridCol w="1354015">
                  <a:extLst>
                    <a:ext uri="{9D8B030D-6E8A-4147-A177-3AD203B41FA5}">
                      <a16:colId xmlns:a16="http://schemas.microsoft.com/office/drawing/2014/main" val="1775103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SE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Person Class</a:t>
                      </a:r>
                      <a:endParaRPr lang="en-GB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</a:t>
                      </a:r>
                      <a:r>
                        <a:rPr lang="sv-SE" sz="1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endParaRPr lang="en-GB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08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11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93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IsAdult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boolean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56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Address</a:t>
                      </a:r>
                      <a:endParaRPr lang="en-GB" sz="18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class</a:t>
                      </a:r>
                      <a:endParaRPr lang="en-GB" sz="18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49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Spouse</a:t>
                      </a:r>
                      <a:endParaRPr lang="en-GB" sz="18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class</a:t>
                      </a:r>
                      <a:endParaRPr lang="en-GB" sz="18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18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Car</a:t>
                      </a:r>
                      <a:endParaRPr lang="en-GB" sz="18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class</a:t>
                      </a:r>
                      <a:endParaRPr lang="en-GB" sz="18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505746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BBB190B0-62DF-82F0-BFEB-494B5995C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437" y="1322364"/>
            <a:ext cx="3727304" cy="5344813"/>
          </a:xfrm>
          <a:prstGeom prst="rect">
            <a:avLst/>
          </a:prstGeom>
        </p:spPr>
      </p:pic>
      <p:sp>
        <p:nvSpPr>
          <p:cNvPr id="22" name="Google Shape;658;p44">
            <a:extLst>
              <a:ext uri="{FF2B5EF4-FFF2-40B4-BE49-F238E27FC236}">
                <a16:creationId xmlns:a16="http://schemas.microsoft.com/office/drawing/2014/main" id="{EC76CCCA-5620-125C-0EB2-24B9E70DD86D}"/>
              </a:ext>
            </a:extLst>
          </p:cNvPr>
          <p:cNvSpPr/>
          <p:nvPr/>
        </p:nvSpPr>
        <p:spPr>
          <a:xfrm>
            <a:off x="852839" y="1454040"/>
            <a:ext cx="5055591" cy="1781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Nu finns </a:t>
            </a:r>
            <a:r>
              <a:rPr lang="sv-SE" sz="2600" b="1" strike="noStrik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templaten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för en person och vi vill skapa några personer!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Dessa kallas för…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b="1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Objects</a:t>
            </a:r>
            <a:r>
              <a:rPr lang="sv-SE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eller</a:t>
            </a:r>
            <a:r>
              <a:rPr lang="sv-SE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Instances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!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47925DF-D2CF-6880-95F8-973B728F150E}"/>
              </a:ext>
            </a:extLst>
          </p:cNvPr>
          <p:cNvSpPr/>
          <p:nvPr/>
        </p:nvSpPr>
        <p:spPr>
          <a:xfrm>
            <a:off x="4132385" y="3751376"/>
            <a:ext cx="1011115" cy="10140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Enkel</a:t>
            </a:r>
            <a:endParaRPr lang="en-GB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C550B78-62B9-2679-4B8D-E5374409DB84}"/>
              </a:ext>
            </a:extLst>
          </p:cNvPr>
          <p:cNvSpPr/>
          <p:nvPr/>
        </p:nvSpPr>
        <p:spPr>
          <a:xfrm>
            <a:off x="4132384" y="4887047"/>
            <a:ext cx="1011116" cy="101405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Komplex</a:t>
            </a:r>
            <a:endParaRPr lang="en-GB" dirty="0"/>
          </a:p>
        </p:txBody>
      </p:sp>
      <p:sp>
        <p:nvSpPr>
          <p:cNvPr id="17" name="Google Shape;658;p44">
            <a:extLst>
              <a:ext uri="{FF2B5EF4-FFF2-40B4-BE49-F238E27FC236}">
                <a16:creationId xmlns:a16="http://schemas.microsoft.com/office/drawing/2014/main" id="{A2CF32F4-B5FA-A0C9-7693-D3F27AC3BBB7}"/>
              </a:ext>
            </a:extLst>
          </p:cNvPr>
          <p:cNvSpPr/>
          <p:nvPr/>
        </p:nvSpPr>
        <p:spPr>
          <a:xfrm>
            <a:off x="7000183" y="1451489"/>
            <a:ext cx="5055591" cy="2915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Nu har vi skapat en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instance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(</a:t>
            </a:r>
            <a:r>
              <a:rPr lang="sv-SE" sz="26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object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) av vår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datatyp </a:t>
            </a:r>
            <a:r>
              <a:rPr lang="sv-SE" sz="26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Person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Vi kan skapa hur många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av dessa </a:t>
            </a:r>
            <a:r>
              <a:rPr lang="sv-SE" sz="2600" b="1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objects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som vi vill…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Välkommen till OOP!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B8E84E-5B16-3F9C-8A91-7CC614CC5667}"/>
              </a:ext>
            </a:extLst>
          </p:cNvPr>
          <p:cNvSpPr/>
          <p:nvPr/>
        </p:nvSpPr>
        <p:spPr>
          <a:xfrm>
            <a:off x="6963044" y="1635554"/>
            <a:ext cx="1532294" cy="212755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600" b="1" u="sng" dirty="0"/>
              <a:t>Person1</a:t>
            </a:r>
          </a:p>
          <a:p>
            <a:r>
              <a:rPr lang="sv-SE" sz="1600" b="1" dirty="0">
                <a:solidFill>
                  <a:srgbClr val="1D9A78"/>
                </a:solidFill>
              </a:rPr>
              <a:t>Richard</a:t>
            </a:r>
          </a:p>
          <a:p>
            <a:r>
              <a:rPr lang="sv-SE" sz="1600" b="1" dirty="0">
                <a:solidFill>
                  <a:srgbClr val="1D9A78"/>
                </a:solidFill>
              </a:rPr>
              <a:t>54</a:t>
            </a:r>
          </a:p>
          <a:p>
            <a:r>
              <a:rPr lang="sv-SE" sz="1600" b="1" dirty="0" err="1">
                <a:solidFill>
                  <a:srgbClr val="1D9A78"/>
                </a:solidFill>
              </a:rPr>
              <a:t>True</a:t>
            </a:r>
            <a:endParaRPr lang="sv-SE" sz="1600" b="1" dirty="0">
              <a:solidFill>
                <a:srgbClr val="1D9A78"/>
              </a:solidFill>
            </a:endParaRPr>
          </a:p>
          <a:p>
            <a:r>
              <a:rPr lang="sv-SE" sz="1600" b="1" dirty="0" err="1">
                <a:solidFill>
                  <a:srgbClr val="C00000"/>
                </a:solidFill>
              </a:rPr>
              <a:t>Address</a:t>
            </a:r>
            <a:r>
              <a:rPr lang="sv-SE" sz="1600" b="1" dirty="0">
                <a:solidFill>
                  <a:srgbClr val="C00000"/>
                </a:solidFill>
              </a:rPr>
              <a:t>?</a:t>
            </a:r>
          </a:p>
          <a:p>
            <a:r>
              <a:rPr lang="sv-SE" sz="1600" b="1" dirty="0" err="1">
                <a:solidFill>
                  <a:srgbClr val="C00000"/>
                </a:solidFill>
              </a:rPr>
              <a:t>Spouse</a:t>
            </a:r>
            <a:r>
              <a:rPr lang="sv-SE" sz="1600" b="1" dirty="0">
                <a:solidFill>
                  <a:srgbClr val="C00000"/>
                </a:solidFill>
              </a:rPr>
              <a:t>?</a:t>
            </a:r>
          </a:p>
          <a:p>
            <a:r>
              <a:rPr lang="sv-SE" sz="1600" b="1" dirty="0">
                <a:solidFill>
                  <a:srgbClr val="C00000"/>
                </a:solidFill>
              </a:rPr>
              <a:t>Car?</a:t>
            </a:r>
            <a:endParaRPr lang="en-GB" sz="1600" b="1" dirty="0">
              <a:solidFill>
                <a:srgbClr val="C00000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C1EBB14-C906-C7BA-AD63-996F995288CB}"/>
              </a:ext>
            </a:extLst>
          </p:cNvPr>
          <p:cNvSpPr/>
          <p:nvPr/>
        </p:nvSpPr>
        <p:spPr>
          <a:xfrm>
            <a:off x="9596688" y="4324195"/>
            <a:ext cx="1532294" cy="212755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600" b="1" u="sng" dirty="0"/>
              <a:t>Person2</a:t>
            </a:r>
          </a:p>
          <a:p>
            <a:r>
              <a:rPr lang="sv-SE" sz="1600" b="1" dirty="0">
                <a:solidFill>
                  <a:srgbClr val="1D9A78"/>
                </a:solidFill>
              </a:rPr>
              <a:t>Lucas</a:t>
            </a:r>
          </a:p>
          <a:p>
            <a:r>
              <a:rPr lang="sv-SE" sz="1600" b="1" dirty="0">
                <a:solidFill>
                  <a:srgbClr val="1D9A78"/>
                </a:solidFill>
              </a:rPr>
              <a:t>10</a:t>
            </a:r>
          </a:p>
          <a:p>
            <a:r>
              <a:rPr lang="sv-SE" sz="1600" b="1" dirty="0" err="1">
                <a:solidFill>
                  <a:srgbClr val="1D9A78"/>
                </a:solidFill>
              </a:rPr>
              <a:t>False</a:t>
            </a:r>
            <a:endParaRPr lang="sv-SE" sz="1600" b="1" dirty="0">
              <a:solidFill>
                <a:srgbClr val="1D9A78"/>
              </a:solidFill>
            </a:endParaRPr>
          </a:p>
          <a:p>
            <a:r>
              <a:rPr lang="sv-SE" sz="1600" b="1" dirty="0" err="1">
                <a:solidFill>
                  <a:srgbClr val="C00000"/>
                </a:solidFill>
              </a:rPr>
              <a:t>Address</a:t>
            </a:r>
            <a:r>
              <a:rPr lang="sv-SE" sz="1600" b="1" dirty="0">
                <a:solidFill>
                  <a:srgbClr val="C00000"/>
                </a:solidFill>
              </a:rPr>
              <a:t>?</a:t>
            </a:r>
          </a:p>
          <a:p>
            <a:r>
              <a:rPr lang="sv-SE" sz="1600" b="1" dirty="0" err="1">
                <a:solidFill>
                  <a:srgbClr val="C00000"/>
                </a:solidFill>
              </a:rPr>
              <a:t>Spouse</a:t>
            </a:r>
            <a:r>
              <a:rPr lang="sv-SE" sz="1600" b="1" dirty="0">
                <a:solidFill>
                  <a:srgbClr val="C00000"/>
                </a:solidFill>
              </a:rPr>
              <a:t>?</a:t>
            </a:r>
          </a:p>
          <a:p>
            <a:r>
              <a:rPr lang="sv-SE" sz="1600" b="1" dirty="0">
                <a:solidFill>
                  <a:srgbClr val="C00000"/>
                </a:solidFill>
              </a:rPr>
              <a:t>Car?</a:t>
            </a:r>
            <a:endParaRPr lang="en-GB" sz="1600" b="1" dirty="0">
              <a:solidFill>
                <a:srgbClr val="C00000"/>
              </a:solidFill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5B35E01D-04D0-5FB8-215C-C67FDE7E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588" y="3763989"/>
            <a:ext cx="257122" cy="2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8902D630-EA19-BE1E-BA4E-74A93B115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867" y="4135705"/>
            <a:ext cx="257122" cy="2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1458FF83-9D31-157E-E9A2-4D70F728B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190" y="4497708"/>
            <a:ext cx="257122" cy="2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521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hild smiling at the camera&#10;&#10;Description automatically generated">
            <a:extLst>
              <a:ext uri="{FF2B5EF4-FFF2-40B4-BE49-F238E27FC236}">
                <a16:creationId xmlns:a16="http://schemas.microsoft.com/office/drawing/2014/main" id="{3E4C4B5E-240F-86B9-A4F4-3027D2527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732" y="4185138"/>
            <a:ext cx="1527350" cy="2672862"/>
          </a:xfrm>
          <a:prstGeom prst="rect">
            <a:avLst/>
          </a:prstGeom>
        </p:spPr>
      </p:pic>
      <p:sp>
        <p:nvSpPr>
          <p:cNvPr id="4" name="Google Shape;126;p2">
            <a:extLst>
              <a:ext uri="{FF2B5EF4-FFF2-40B4-BE49-F238E27FC236}">
                <a16:creationId xmlns:a16="http://schemas.microsoft.com/office/drawing/2014/main" id="{4771B46A-233B-C554-9461-6E930E187917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Men… Det finns ett problem!</a:t>
            </a:r>
            <a:endParaRPr sz="4400" b="1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6325E9FD-CB31-18CC-9788-1DF96F31E1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A3DBEFE-0B36-E64D-9BC8-6CAB98AE791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E5506E-765A-5D2E-0189-027AEBB6CCC7}"/>
              </a:ext>
            </a:extLst>
          </p:cNvPr>
          <p:cNvGrpSpPr/>
          <p:nvPr/>
        </p:nvGrpSpPr>
        <p:grpSpPr>
          <a:xfrm>
            <a:off x="10217127" y="24933"/>
            <a:ext cx="1945054" cy="1462854"/>
            <a:chOff x="10217127" y="24933"/>
            <a:chExt cx="1945054" cy="1462854"/>
          </a:xfrm>
        </p:grpSpPr>
        <p:pic>
          <p:nvPicPr>
            <p:cNvPr id="13" name="Picture 2" descr="Basic OOP Concepts Explained with Code">
              <a:extLst>
                <a:ext uri="{FF2B5EF4-FFF2-40B4-BE49-F238E27FC236}">
                  <a16:creationId xmlns:a16="http://schemas.microsoft.com/office/drawing/2014/main" id="{6521649C-9895-AD82-F39D-83449E12D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7127" y="24933"/>
              <a:ext cx="1945054" cy="146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1497E8-1344-1740-ACBC-38145BD4F125}"/>
                </a:ext>
              </a:extLst>
            </p:cNvPr>
            <p:cNvSpPr/>
            <p:nvPr/>
          </p:nvSpPr>
          <p:spPr>
            <a:xfrm>
              <a:off x="10906122" y="1266825"/>
              <a:ext cx="544833" cy="81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A1BC04E-48B4-8ABC-29A3-5084DF203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897551"/>
              </p:ext>
            </p:extLst>
          </p:nvPr>
        </p:nvGraphicFramePr>
        <p:xfrm>
          <a:off x="978757" y="3344399"/>
          <a:ext cx="296019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182">
                  <a:extLst>
                    <a:ext uri="{9D8B030D-6E8A-4147-A177-3AD203B41FA5}">
                      <a16:colId xmlns:a16="http://schemas.microsoft.com/office/drawing/2014/main" val="484118242"/>
                    </a:ext>
                  </a:extLst>
                </a:gridCol>
                <a:gridCol w="1354015">
                  <a:extLst>
                    <a:ext uri="{9D8B030D-6E8A-4147-A177-3AD203B41FA5}">
                      <a16:colId xmlns:a16="http://schemas.microsoft.com/office/drawing/2014/main" val="1775103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SE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Person Class</a:t>
                      </a:r>
                      <a:endParaRPr lang="en-GB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</a:t>
                      </a:r>
                      <a:r>
                        <a:rPr lang="sv-SE" sz="1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endParaRPr lang="en-GB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08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11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93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IsAdult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boolean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56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Address</a:t>
                      </a:r>
                      <a:endParaRPr lang="en-GB" sz="18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class</a:t>
                      </a:r>
                      <a:endParaRPr lang="en-GB" sz="18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49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Spouse</a:t>
                      </a:r>
                      <a:endParaRPr lang="en-GB" sz="18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class</a:t>
                      </a:r>
                      <a:endParaRPr lang="en-GB" sz="18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18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Car</a:t>
                      </a:r>
                      <a:endParaRPr lang="en-GB" sz="18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class</a:t>
                      </a:r>
                      <a:endParaRPr lang="en-GB" sz="18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505746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BBB190B0-62DF-82F0-BFEB-494B5995C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437" y="1322364"/>
            <a:ext cx="3727304" cy="5344813"/>
          </a:xfrm>
          <a:prstGeom prst="rect">
            <a:avLst/>
          </a:prstGeom>
        </p:spPr>
      </p:pic>
      <p:sp>
        <p:nvSpPr>
          <p:cNvPr id="22" name="Google Shape;658;p44">
            <a:extLst>
              <a:ext uri="{FF2B5EF4-FFF2-40B4-BE49-F238E27FC236}">
                <a16:creationId xmlns:a16="http://schemas.microsoft.com/office/drawing/2014/main" id="{EC76CCCA-5620-125C-0EB2-24B9E70DD86D}"/>
              </a:ext>
            </a:extLst>
          </p:cNvPr>
          <p:cNvSpPr/>
          <p:nvPr/>
        </p:nvSpPr>
        <p:spPr>
          <a:xfrm>
            <a:off x="852839" y="1454040"/>
            <a:ext cx="5055591" cy="1781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Hur fyller vi i egenskaperna </a:t>
            </a:r>
            <a:r>
              <a:rPr lang="sv-SE" sz="2600" b="1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Address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sv-SE" sz="2600" b="1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Spouse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</a:t>
            </a: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Car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har ingen standard datatyp för dessa egenskaper!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47925DF-D2CF-6880-95F8-973B728F150E}"/>
              </a:ext>
            </a:extLst>
          </p:cNvPr>
          <p:cNvSpPr/>
          <p:nvPr/>
        </p:nvSpPr>
        <p:spPr>
          <a:xfrm>
            <a:off x="4132385" y="3751376"/>
            <a:ext cx="1011115" cy="10140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Enkel</a:t>
            </a:r>
            <a:endParaRPr lang="en-GB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C550B78-62B9-2679-4B8D-E5374409DB84}"/>
              </a:ext>
            </a:extLst>
          </p:cNvPr>
          <p:cNvSpPr/>
          <p:nvPr/>
        </p:nvSpPr>
        <p:spPr>
          <a:xfrm>
            <a:off x="4132384" y="4887047"/>
            <a:ext cx="1011116" cy="101405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Komplex</a:t>
            </a:r>
            <a:endParaRPr lang="en-GB" dirty="0"/>
          </a:p>
        </p:txBody>
      </p:sp>
      <p:sp>
        <p:nvSpPr>
          <p:cNvPr id="17" name="Google Shape;658;p44">
            <a:extLst>
              <a:ext uri="{FF2B5EF4-FFF2-40B4-BE49-F238E27FC236}">
                <a16:creationId xmlns:a16="http://schemas.microsoft.com/office/drawing/2014/main" id="{A2CF32F4-B5FA-A0C9-7693-D3F27AC3BBB7}"/>
              </a:ext>
            </a:extLst>
          </p:cNvPr>
          <p:cNvSpPr/>
          <p:nvPr/>
        </p:nvSpPr>
        <p:spPr>
          <a:xfrm>
            <a:off x="7000183" y="1451489"/>
            <a:ext cx="5055591" cy="2915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Det var inget problem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att fylla i </a:t>
            </a:r>
            <a:r>
              <a:rPr lang="sv-SE" sz="2600" b="1" strike="noStrik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Name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,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Age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och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</a:t>
            </a:r>
            <a:r>
              <a:rPr lang="sv-SE" sz="2600" b="1" strike="noStrik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IsAdult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eftersom de var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</a:t>
            </a: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enkla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datatyper!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Men hur gör vi med de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komplexa 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typer?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 skapar flera </a:t>
            </a:r>
            <a:r>
              <a:rPr lang="sv-SE" sz="2600" b="1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classes</a:t>
            </a:r>
            <a:r>
              <a:rPr lang="sv-SE" sz="26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B8E84E-5B16-3F9C-8A91-7CC614CC5667}"/>
              </a:ext>
            </a:extLst>
          </p:cNvPr>
          <p:cNvSpPr/>
          <p:nvPr/>
        </p:nvSpPr>
        <p:spPr>
          <a:xfrm>
            <a:off x="6963044" y="1635554"/>
            <a:ext cx="1532294" cy="212755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600" b="1" u="sng" dirty="0"/>
              <a:t>Person1</a:t>
            </a:r>
          </a:p>
          <a:p>
            <a:r>
              <a:rPr lang="sv-SE" sz="1600" b="1" dirty="0">
                <a:solidFill>
                  <a:srgbClr val="1D9A78"/>
                </a:solidFill>
              </a:rPr>
              <a:t>Richard</a:t>
            </a:r>
          </a:p>
          <a:p>
            <a:r>
              <a:rPr lang="sv-SE" sz="1600" b="1" dirty="0">
                <a:solidFill>
                  <a:srgbClr val="1D9A78"/>
                </a:solidFill>
              </a:rPr>
              <a:t>54</a:t>
            </a:r>
          </a:p>
          <a:p>
            <a:r>
              <a:rPr lang="sv-SE" sz="1600" b="1" dirty="0" err="1">
                <a:solidFill>
                  <a:srgbClr val="1D9A78"/>
                </a:solidFill>
              </a:rPr>
              <a:t>True</a:t>
            </a:r>
            <a:endParaRPr lang="sv-SE" sz="1600" b="1" dirty="0">
              <a:solidFill>
                <a:srgbClr val="1D9A78"/>
              </a:solidFill>
            </a:endParaRPr>
          </a:p>
          <a:p>
            <a:r>
              <a:rPr lang="sv-SE" sz="1600" b="1" dirty="0" err="1">
                <a:solidFill>
                  <a:srgbClr val="C00000"/>
                </a:solidFill>
              </a:rPr>
              <a:t>Address</a:t>
            </a:r>
            <a:r>
              <a:rPr lang="sv-SE" sz="1600" b="1" dirty="0">
                <a:solidFill>
                  <a:srgbClr val="C00000"/>
                </a:solidFill>
              </a:rPr>
              <a:t>?</a:t>
            </a:r>
          </a:p>
          <a:p>
            <a:r>
              <a:rPr lang="sv-SE" sz="1600" b="1" dirty="0" err="1">
                <a:solidFill>
                  <a:srgbClr val="C00000"/>
                </a:solidFill>
              </a:rPr>
              <a:t>Spouse</a:t>
            </a:r>
            <a:r>
              <a:rPr lang="sv-SE" sz="1600" b="1" dirty="0">
                <a:solidFill>
                  <a:srgbClr val="C00000"/>
                </a:solidFill>
              </a:rPr>
              <a:t>?</a:t>
            </a:r>
          </a:p>
          <a:p>
            <a:r>
              <a:rPr lang="sv-SE" sz="1600" b="1" dirty="0">
                <a:solidFill>
                  <a:srgbClr val="C00000"/>
                </a:solidFill>
              </a:rPr>
              <a:t>Car?</a:t>
            </a:r>
            <a:endParaRPr lang="en-GB" sz="1600" b="1" dirty="0">
              <a:solidFill>
                <a:srgbClr val="C00000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C1EBB14-C906-C7BA-AD63-996F995288CB}"/>
              </a:ext>
            </a:extLst>
          </p:cNvPr>
          <p:cNvSpPr/>
          <p:nvPr/>
        </p:nvSpPr>
        <p:spPr>
          <a:xfrm>
            <a:off x="9596688" y="4324195"/>
            <a:ext cx="1532294" cy="212755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600" b="1" u="sng" dirty="0"/>
              <a:t>Person2</a:t>
            </a:r>
          </a:p>
          <a:p>
            <a:r>
              <a:rPr lang="sv-SE" sz="1600" b="1" dirty="0">
                <a:solidFill>
                  <a:srgbClr val="1D9A78"/>
                </a:solidFill>
              </a:rPr>
              <a:t>Lucas</a:t>
            </a:r>
          </a:p>
          <a:p>
            <a:r>
              <a:rPr lang="sv-SE" sz="1600" b="1" dirty="0">
                <a:solidFill>
                  <a:srgbClr val="1D9A78"/>
                </a:solidFill>
              </a:rPr>
              <a:t>10</a:t>
            </a:r>
          </a:p>
          <a:p>
            <a:r>
              <a:rPr lang="sv-SE" sz="1600" b="1" dirty="0" err="1">
                <a:solidFill>
                  <a:srgbClr val="1D9A78"/>
                </a:solidFill>
              </a:rPr>
              <a:t>False</a:t>
            </a:r>
            <a:endParaRPr lang="sv-SE" sz="1600" b="1" dirty="0">
              <a:solidFill>
                <a:srgbClr val="1D9A78"/>
              </a:solidFill>
            </a:endParaRPr>
          </a:p>
          <a:p>
            <a:r>
              <a:rPr lang="sv-SE" sz="1600" b="1" dirty="0" err="1">
                <a:solidFill>
                  <a:srgbClr val="C00000"/>
                </a:solidFill>
              </a:rPr>
              <a:t>Address</a:t>
            </a:r>
            <a:r>
              <a:rPr lang="sv-SE" sz="1600" b="1" dirty="0">
                <a:solidFill>
                  <a:srgbClr val="C00000"/>
                </a:solidFill>
              </a:rPr>
              <a:t>?</a:t>
            </a:r>
          </a:p>
          <a:p>
            <a:r>
              <a:rPr lang="sv-SE" sz="1600" b="1" dirty="0" err="1">
                <a:solidFill>
                  <a:srgbClr val="C00000"/>
                </a:solidFill>
              </a:rPr>
              <a:t>Spouse</a:t>
            </a:r>
            <a:r>
              <a:rPr lang="sv-SE" sz="1600" b="1" dirty="0">
                <a:solidFill>
                  <a:srgbClr val="C00000"/>
                </a:solidFill>
              </a:rPr>
              <a:t>?</a:t>
            </a:r>
          </a:p>
          <a:p>
            <a:r>
              <a:rPr lang="sv-SE" sz="1600" b="1" dirty="0">
                <a:solidFill>
                  <a:srgbClr val="C00000"/>
                </a:solidFill>
              </a:rPr>
              <a:t>Car?</a:t>
            </a:r>
            <a:endParaRPr lang="en-GB" sz="1600" b="1" dirty="0">
              <a:solidFill>
                <a:srgbClr val="C00000"/>
              </a:solidFill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5B35E01D-04D0-5FB8-215C-C67FDE7E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588" y="3763989"/>
            <a:ext cx="257122" cy="2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8902D630-EA19-BE1E-BA4E-74A93B115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867" y="4135705"/>
            <a:ext cx="257122" cy="2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1458FF83-9D31-157E-E9A2-4D70F728B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190" y="4497708"/>
            <a:ext cx="257122" cy="2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001 Varning &amp; W001 Varning &amp; W001 Varning &amp; W001 Varning &amp; W001 Varning &amp; W001 Varning">
            <a:extLst>
              <a:ext uri="{FF2B5EF4-FFF2-40B4-BE49-F238E27FC236}">
                <a16:creationId xmlns:a16="http://schemas.microsoft.com/office/drawing/2014/main" id="{B36BECEF-4CA5-2502-61A0-6D689B677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5" y="2283260"/>
            <a:ext cx="860181" cy="86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19AF28-18B6-7AD8-8C48-39FE756B2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89" y="2287160"/>
            <a:ext cx="38100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81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6;p2">
            <a:extLst>
              <a:ext uri="{FF2B5EF4-FFF2-40B4-BE49-F238E27FC236}">
                <a16:creationId xmlns:a16="http://schemas.microsoft.com/office/drawing/2014/main" id="{4771B46A-233B-C554-9461-6E930E187917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1" i="0" u="none" strike="noStrike" cap="none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Address</a:t>
            </a: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Class</a:t>
            </a:r>
            <a:endParaRPr sz="4400" b="1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6325E9FD-CB31-18CC-9788-1DF96F31E1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A3DBEFE-0B36-E64D-9BC8-6CAB98AE791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E5506E-765A-5D2E-0189-027AEBB6CCC7}"/>
              </a:ext>
            </a:extLst>
          </p:cNvPr>
          <p:cNvGrpSpPr/>
          <p:nvPr/>
        </p:nvGrpSpPr>
        <p:grpSpPr>
          <a:xfrm>
            <a:off x="10217127" y="24933"/>
            <a:ext cx="1945054" cy="1462854"/>
            <a:chOff x="10217127" y="24933"/>
            <a:chExt cx="1945054" cy="1462854"/>
          </a:xfrm>
        </p:grpSpPr>
        <p:pic>
          <p:nvPicPr>
            <p:cNvPr id="13" name="Picture 2" descr="Basic OOP Concepts Explained with Code">
              <a:extLst>
                <a:ext uri="{FF2B5EF4-FFF2-40B4-BE49-F238E27FC236}">
                  <a16:creationId xmlns:a16="http://schemas.microsoft.com/office/drawing/2014/main" id="{6521649C-9895-AD82-F39D-83449E12D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7127" y="24933"/>
              <a:ext cx="1945054" cy="146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1497E8-1344-1740-ACBC-38145BD4F125}"/>
                </a:ext>
              </a:extLst>
            </p:cNvPr>
            <p:cNvSpPr/>
            <p:nvPr/>
          </p:nvSpPr>
          <p:spPr>
            <a:xfrm>
              <a:off x="10906122" y="1266825"/>
              <a:ext cx="544833" cy="81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A1BC04E-48B4-8ABC-29A3-5084DF203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689798"/>
              </p:ext>
            </p:extLst>
          </p:nvPr>
        </p:nvGraphicFramePr>
        <p:xfrm>
          <a:off x="978757" y="3344399"/>
          <a:ext cx="29601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182">
                  <a:extLst>
                    <a:ext uri="{9D8B030D-6E8A-4147-A177-3AD203B41FA5}">
                      <a16:colId xmlns:a16="http://schemas.microsoft.com/office/drawing/2014/main" val="484118242"/>
                    </a:ext>
                  </a:extLst>
                </a:gridCol>
                <a:gridCol w="1354015">
                  <a:extLst>
                    <a:ext uri="{9D8B030D-6E8A-4147-A177-3AD203B41FA5}">
                      <a16:colId xmlns:a16="http://schemas.microsoft.com/office/drawing/2014/main" val="1775103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SE" sz="1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Address</a:t>
                      </a:r>
                      <a:r>
                        <a:rPr lang="sv-SE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Class</a:t>
                      </a:r>
                      <a:endParaRPr lang="en-GB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</a:t>
                      </a:r>
                      <a:r>
                        <a:rPr lang="sv-SE" sz="1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endParaRPr lang="en-GB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08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StreetName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11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Number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93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PostCode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56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City</a:t>
                      </a:r>
                      <a:endParaRPr lang="en-GB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endParaRPr lang="en-GB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49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Country</a:t>
                      </a:r>
                      <a:endParaRPr lang="en-GB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endParaRPr lang="en-GB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184693"/>
                  </a:ext>
                </a:extLst>
              </a:tr>
            </a:tbl>
          </a:graphicData>
        </a:graphic>
      </p:graphicFrame>
      <p:sp>
        <p:nvSpPr>
          <p:cNvPr id="22" name="Google Shape;658;p44">
            <a:extLst>
              <a:ext uri="{FF2B5EF4-FFF2-40B4-BE49-F238E27FC236}">
                <a16:creationId xmlns:a16="http://schemas.microsoft.com/office/drawing/2014/main" id="{EC76CCCA-5620-125C-0EB2-24B9E70DD86D}"/>
              </a:ext>
            </a:extLst>
          </p:cNvPr>
          <p:cNvSpPr/>
          <p:nvPr/>
        </p:nvSpPr>
        <p:spPr>
          <a:xfrm>
            <a:off x="852839" y="1454040"/>
            <a:ext cx="5055591" cy="499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Hur fyller vi i egenskapen </a:t>
            </a:r>
            <a:r>
              <a:rPr lang="sv-SE" sz="2600" b="1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Address</a:t>
            </a:r>
            <a:r>
              <a:rPr lang="sv-SE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?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600" b="1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Vi skapar en </a:t>
            </a:r>
            <a:r>
              <a:rPr lang="sv-SE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egen Class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som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heter </a:t>
            </a:r>
            <a:r>
              <a:rPr lang="sv-SE" sz="2600" b="1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Address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600" b="1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600" b="1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600" b="1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600" b="1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600" b="1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600" b="1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600" b="1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Samtliga datatyper är </a:t>
            </a:r>
            <a:r>
              <a:rPr lang="sv-SE" sz="26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enkla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!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47925DF-D2CF-6880-95F8-973B728F150E}"/>
              </a:ext>
            </a:extLst>
          </p:cNvPr>
          <p:cNvSpPr/>
          <p:nvPr/>
        </p:nvSpPr>
        <p:spPr>
          <a:xfrm>
            <a:off x="4132385" y="3751376"/>
            <a:ext cx="1011115" cy="17815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Enkel</a:t>
            </a:r>
            <a:endParaRPr lang="en-GB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5B35E01D-04D0-5FB8-215C-C67FDE7E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588" y="3763989"/>
            <a:ext cx="257122" cy="2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8902D630-EA19-BE1E-BA4E-74A93B115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867" y="4135705"/>
            <a:ext cx="257122" cy="2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1458FF83-9D31-157E-E9A2-4D70F728B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190" y="4497708"/>
            <a:ext cx="257122" cy="2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A066598-80DD-7EDD-A6D6-37DCE5DD5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867" y="4878255"/>
            <a:ext cx="257122" cy="2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B1B51C0-87DF-EB36-5F0A-D87FCE674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867" y="5253338"/>
            <a:ext cx="257122" cy="2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B44CACD-A0FF-B0E7-FAAA-5D4D49F5D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70" y="5719656"/>
            <a:ext cx="713060" cy="713060"/>
          </a:xfrm>
          <a:prstGeom prst="rect">
            <a:avLst/>
          </a:prstGeom>
        </p:spPr>
      </p:pic>
      <p:pic>
        <p:nvPicPr>
          <p:cNvPr id="18" name="Picture 17" descr="A house with a sign and grass&#10;&#10;Description automatically generated">
            <a:extLst>
              <a:ext uri="{FF2B5EF4-FFF2-40B4-BE49-F238E27FC236}">
                <a16:creationId xmlns:a16="http://schemas.microsoft.com/office/drawing/2014/main" id="{731B2756-A861-C0F1-0654-F56262F7A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6099" y="2777612"/>
            <a:ext cx="5407340" cy="3089908"/>
          </a:xfrm>
          <a:prstGeom prst="rect">
            <a:avLst/>
          </a:prstGeom>
          <a:ln w="38100">
            <a:solidFill>
              <a:srgbClr val="1D9A78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B8E84E-5B16-3F9C-8A91-7CC614CC5667}"/>
              </a:ext>
            </a:extLst>
          </p:cNvPr>
          <p:cNvSpPr/>
          <p:nvPr/>
        </p:nvSpPr>
        <p:spPr>
          <a:xfrm>
            <a:off x="10717823" y="1751744"/>
            <a:ext cx="1401644" cy="1738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600" b="1" u="sng" dirty="0"/>
              <a:t>Address1</a:t>
            </a:r>
          </a:p>
          <a:p>
            <a:r>
              <a:rPr lang="sv-SE" sz="1600" b="1" dirty="0">
                <a:solidFill>
                  <a:srgbClr val="1D9A78"/>
                </a:solidFill>
              </a:rPr>
              <a:t>Storgatan</a:t>
            </a:r>
          </a:p>
          <a:p>
            <a:r>
              <a:rPr lang="sv-SE" sz="1600" b="1" dirty="0">
                <a:solidFill>
                  <a:srgbClr val="1D9A78"/>
                </a:solidFill>
              </a:rPr>
              <a:t>138</a:t>
            </a:r>
          </a:p>
          <a:p>
            <a:r>
              <a:rPr lang="sv-SE" sz="1600" b="1" dirty="0">
                <a:solidFill>
                  <a:srgbClr val="1D9A78"/>
                </a:solidFill>
              </a:rPr>
              <a:t>12354</a:t>
            </a:r>
          </a:p>
          <a:p>
            <a:r>
              <a:rPr lang="sv-SE" sz="1600" b="1" dirty="0">
                <a:solidFill>
                  <a:srgbClr val="1D9A78"/>
                </a:solidFill>
              </a:rPr>
              <a:t>Stockholm</a:t>
            </a:r>
          </a:p>
          <a:p>
            <a:r>
              <a:rPr lang="sv-SE" sz="1600" b="1" dirty="0">
                <a:solidFill>
                  <a:srgbClr val="1D9A78"/>
                </a:solidFill>
              </a:rPr>
              <a:t>Sweden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A150C8C-F100-0B0B-FD5E-23018BBF6AF9}"/>
              </a:ext>
            </a:extLst>
          </p:cNvPr>
          <p:cNvSpPr/>
          <p:nvPr/>
        </p:nvSpPr>
        <p:spPr>
          <a:xfrm>
            <a:off x="6220071" y="2508771"/>
            <a:ext cx="1401644" cy="42403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</a:rPr>
              <a:t>Object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54ACC3D7-094D-5CD8-295F-9382E5C63524}"/>
              </a:ext>
            </a:extLst>
          </p:cNvPr>
          <p:cNvSpPr/>
          <p:nvPr/>
        </p:nvSpPr>
        <p:spPr>
          <a:xfrm rot="10108611">
            <a:off x="4275732" y="2925155"/>
            <a:ext cx="1518012" cy="40483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22" name="Picture 2" descr="What Solutions are you providing to the world in 2020? - THE BUSINESS  PACKAGE">
            <a:extLst>
              <a:ext uri="{FF2B5EF4-FFF2-40B4-BE49-F238E27FC236}">
                <a16:creationId xmlns:a16="http://schemas.microsoft.com/office/drawing/2014/main" id="{B4DCC6A8-70B1-3ED5-5EE6-679C0B9AB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98" y="2196246"/>
            <a:ext cx="1212421" cy="990480"/>
          </a:xfrm>
          <a:prstGeom prst="rect">
            <a:avLst/>
          </a:prstGeom>
          <a:noFill/>
          <a:ln w="28575">
            <a:solidFill>
              <a:srgbClr val="1D9A7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829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6;p2">
            <a:extLst>
              <a:ext uri="{FF2B5EF4-FFF2-40B4-BE49-F238E27FC236}">
                <a16:creationId xmlns:a16="http://schemas.microsoft.com/office/drawing/2014/main" id="{4771B46A-233B-C554-9461-6E930E187917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1" i="0" u="none" strike="noStrike" cap="none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Spouse</a:t>
            </a: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Class</a:t>
            </a:r>
            <a:endParaRPr sz="4400" b="1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6325E9FD-CB31-18CC-9788-1DF96F31E1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A3DBEFE-0B36-E64D-9BC8-6CAB98AE791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E5506E-765A-5D2E-0189-027AEBB6CCC7}"/>
              </a:ext>
            </a:extLst>
          </p:cNvPr>
          <p:cNvGrpSpPr/>
          <p:nvPr/>
        </p:nvGrpSpPr>
        <p:grpSpPr>
          <a:xfrm>
            <a:off x="10217127" y="24933"/>
            <a:ext cx="1945054" cy="1462854"/>
            <a:chOff x="10217127" y="24933"/>
            <a:chExt cx="1945054" cy="1462854"/>
          </a:xfrm>
        </p:grpSpPr>
        <p:pic>
          <p:nvPicPr>
            <p:cNvPr id="13" name="Picture 2" descr="Basic OOP Concepts Explained with Code">
              <a:extLst>
                <a:ext uri="{FF2B5EF4-FFF2-40B4-BE49-F238E27FC236}">
                  <a16:creationId xmlns:a16="http://schemas.microsoft.com/office/drawing/2014/main" id="{6521649C-9895-AD82-F39D-83449E12D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7127" y="24933"/>
              <a:ext cx="1945054" cy="146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1497E8-1344-1740-ACBC-38145BD4F125}"/>
                </a:ext>
              </a:extLst>
            </p:cNvPr>
            <p:cNvSpPr/>
            <p:nvPr/>
          </p:nvSpPr>
          <p:spPr>
            <a:xfrm>
              <a:off x="10906122" y="1266825"/>
              <a:ext cx="544833" cy="81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" name="Google Shape;658;p44">
            <a:extLst>
              <a:ext uri="{FF2B5EF4-FFF2-40B4-BE49-F238E27FC236}">
                <a16:creationId xmlns:a16="http://schemas.microsoft.com/office/drawing/2014/main" id="{EC76CCCA-5620-125C-0EB2-24B9E70DD86D}"/>
              </a:ext>
            </a:extLst>
          </p:cNvPr>
          <p:cNvSpPr/>
          <p:nvPr/>
        </p:nvSpPr>
        <p:spPr>
          <a:xfrm>
            <a:off x="852839" y="1454040"/>
            <a:ext cx="5503999" cy="1673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Hur fyller vi i egenskapen </a:t>
            </a:r>
            <a:r>
              <a:rPr lang="sv-SE" sz="2600" b="1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Spouse</a:t>
            </a:r>
            <a:r>
              <a:rPr lang="sv-SE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?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 behöver </a:t>
            </a:r>
            <a:r>
              <a:rPr lang="sv-SE" sz="2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inte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skapa en </a:t>
            </a:r>
            <a:r>
              <a:rPr lang="sv-SE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egen Class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!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Spouse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är egentligen bara en </a:t>
            </a:r>
            <a:r>
              <a:rPr lang="sv-SE" sz="26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Person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B8E84E-5B16-3F9C-8A91-7CC614CC5667}"/>
              </a:ext>
            </a:extLst>
          </p:cNvPr>
          <p:cNvSpPr/>
          <p:nvPr/>
        </p:nvSpPr>
        <p:spPr>
          <a:xfrm>
            <a:off x="9871463" y="3259027"/>
            <a:ext cx="1401644" cy="202015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600" b="1" u="sng" dirty="0"/>
              <a:t>Spouse1</a:t>
            </a:r>
          </a:p>
          <a:p>
            <a:r>
              <a:rPr lang="sv-SE" sz="1600" b="1" dirty="0">
                <a:solidFill>
                  <a:srgbClr val="1D9A78"/>
                </a:solidFill>
              </a:rPr>
              <a:t>Linda</a:t>
            </a:r>
          </a:p>
          <a:p>
            <a:r>
              <a:rPr lang="sv-SE" sz="1600" b="1" dirty="0">
                <a:solidFill>
                  <a:srgbClr val="1D9A78"/>
                </a:solidFill>
              </a:rPr>
              <a:t>48</a:t>
            </a:r>
          </a:p>
          <a:p>
            <a:r>
              <a:rPr lang="sv-SE" sz="1600" b="1" dirty="0" err="1">
                <a:solidFill>
                  <a:srgbClr val="1D9A78"/>
                </a:solidFill>
              </a:rPr>
              <a:t>True</a:t>
            </a:r>
            <a:endParaRPr lang="sv-SE" sz="1600" b="1" dirty="0">
              <a:solidFill>
                <a:srgbClr val="1D9A78"/>
              </a:solidFill>
            </a:endParaRPr>
          </a:p>
          <a:p>
            <a:r>
              <a:rPr lang="sv-SE" sz="1600" b="1" dirty="0">
                <a:solidFill>
                  <a:srgbClr val="1D9A78"/>
                </a:solidFill>
              </a:rPr>
              <a:t>Address1</a:t>
            </a:r>
          </a:p>
          <a:p>
            <a:r>
              <a:rPr lang="sv-SE" sz="1600" b="1" dirty="0">
                <a:solidFill>
                  <a:srgbClr val="1D9A78"/>
                </a:solidFill>
              </a:rPr>
              <a:t>Spouse2</a:t>
            </a:r>
          </a:p>
          <a:p>
            <a:r>
              <a:rPr lang="sv-SE" sz="1600" b="1" dirty="0">
                <a:solidFill>
                  <a:srgbClr val="1D9A78"/>
                </a:solidFill>
              </a:rPr>
              <a:t>Car1</a:t>
            </a: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54ACC3D7-094D-5CD8-295F-9382E5C63524}"/>
              </a:ext>
            </a:extLst>
          </p:cNvPr>
          <p:cNvSpPr/>
          <p:nvPr/>
        </p:nvSpPr>
        <p:spPr>
          <a:xfrm rot="10398853">
            <a:off x="4366323" y="3312412"/>
            <a:ext cx="2966548" cy="40483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BC6C419-516C-9D04-F750-0C71F2AFB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118330"/>
              </p:ext>
            </p:extLst>
          </p:nvPr>
        </p:nvGraphicFramePr>
        <p:xfrm>
          <a:off x="978757" y="3704884"/>
          <a:ext cx="296019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182">
                  <a:extLst>
                    <a:ext uri="{9D8B030D-6E8A-4147-A177-3AD203B41FA5}">
                      <a16:colId xmlns:a16="http://schemas.microsoft.com/office/drawing/2014/main" val="484118242"/>
                    </a:ext>
                  </a:extLst>
                </a:gridCol>
                <a:gridCol w="1354015">
                  <a:extLst>
                    <a:ext uri="{9D8B030D-6E8A-4147-A177-3AD203B41FA5}">
                      <a16:colId xmlns:a16="http://schemas.microsoft.com/office/drawing/2014/main" val="1775103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SE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Person Class</a:t>
                      </a:r>
                      <a:endParaRPr lang="en-GB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</a:t>
                      </a:r>
                      <a:r>
                        <a:rPr lang="sv-SE" sz="1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endParaRPr lang="en-GB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08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11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93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IsAdult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boolean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56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Address</a:t>
                      </a:r>
                      <a:endParaRPr lang="en-GB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class</a:t>
                      </a:r>
                      <a:endParaRPr lang="en-GB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49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Spouse</a:t>
                      </a:r>
                      <a:endParaRPr lang="en-GB" sz="18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Person</a:t>
                      </a:r>
                      <a:endParaRPr lang="en-GB" sz="18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18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Car</a:t>
                      </a:r>
                      <a:endParaRPr lang="en-GB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class</a:t>
                      </a:r>
                      <a:endParaRPr lang="en-GB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505746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84D8036-C8DA-3438-848B-004D8F9CE7FC}"/>
              </a:ext>
            </a:extLst>
          </p:cNvPr>
          <p:cNvSpPr/>
          <p:nvPr/>
        </p:nvSpPr>
        <p:spPr>
          <a:xfrm>
            <a:off x="4132385" y="4111861"/>
            <a:ext cx="1011115" cy="10140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Enkel</a:t>
            </a:r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36722D-F58D-50F3-F8FC-FD841B0599FB}"/>
              </a:ext>
            </a:extLst>
          </p:cNvPr>
          <p:cNvSpPr/>
          <p:nvPr/>
        </p:nvSpPr>
        <p:spPr>
          <a:xfrm>
            <a:off x="4132384" y="5247532"/>
            <a:ext cx="1011116" cy="101405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Komplex</a:t>
            </a:r>
            <a:endParaRPr lang="en-GB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89A1AE9-650F-A03D-E141-B173F8267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588" y="4124474"/>
            <a:ext cx="257122" cy="2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2735120-516A-1BD7-585C-29AA2152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867" y="4496190"/>
            <a:ext cx="257122" cy="2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E365A40-6812-0824-FAD4-AC12DCD35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190" y="4858193"/>
            <a:ext cx="257122" cy="2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200B285E-E33A-B699-2600-9F5CF9CC5205}"/>
              </a:ext>
            </a:extLst>
          </p:cNvPr>
          <p:cNvSpPr/>
          <p:nvPr/>
        </p:nvSpPr>
        <p:spPr>
          <a:xfrm>
            <a:off x="2540976" y="5556739"/>
            <a:ext cx="1360578" cy="3732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C19FE0F-DB81-DF08-0A04-859B4CEA4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3677" y="1266825"/>
            <a:ext cx="2325210" cy="5137963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A150C8C-F100-0B0B-FD5E-23018BBF6AF9}"/>
              </a:ext>
            </a:extLst>
          </p:cNvPr>
          <p:cNvSpPr/>
          <p:nvPr/>
        </p:nvSpPr>
        <p:spPr>
          <a:xfrm>
            <a:off x="6580279" y="1266825"/>
            <a:ext cx="1401644" cy="42403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</a:rPr>
              <a:t>Object</a:t>
            </a:r>
            <a:endParaRPr lang="sv-SE" sz="1600" b="1" dirty="0">
              <a:solidFill>
                <a:schemeClr val="bg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60365AE-11B3-BFAE-6CFE-190D0A318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11" y="2475277"/>
            <a:ext cx="853514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08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ars With White Background Images – Browse 1,088,821 Stock Photos, Vectors,  and Video | Adobe Stock">
            <a:extLst>
              <a:ext uri="{FF2B5EF4-FFF2-40B4-BE49-F238E27FC236}">
                <a16:creationId xmlns:a16="http://schemas.microsoft.com/office/drawing/2014/main" id="{E94296C1-0CEB-1B42-EF49-7EC0ADD36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240" y="3024059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658;p44">
            <a:extLst>
              <a:ext uri="{FF2B5EF4-FFF2-40B4-BE49-F238E27FC236}">
                <a16:creationId xmlns:a16="http://schemas.microsoft.com/office/drawing/2014/main" id="{EC76CCCA-5620-125C-0EB2-24B9E70DD86D}"/>
              </a:ext>
            </a:extLst>
          </p:cNvPr>
          <p:cNvSpPr/>
          <p:nvPr/>
        </p:nvSpPr>
        <p:spPr>
          <a:xfrm>
            <a:off x="852839" y="1454040"/>
            <a:ext cx="5055591" cy="499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Hur fyller vi i egenskapen </a:t>
            </a: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Car</a:t>
            </a:r>
            <a:r>
              <a:rPr lang="sv-SE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?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600" b="1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Vi skapar en </a:t>
            </a:r>
            <a:r>
              <a:rPr lang="sv-SE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egen Class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som heter </a:t>
            </a:r>
            <a:r>
              <a:rPr lang="sv-SE" sz="26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Car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600" b="1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600" b="1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600" b="1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600" b="1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600" b="1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600" b="1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sv-SE" sz="2600" b="1" dirty="0">
              <a:solidFill>
                <a:srgbClr val="1D9A78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Samtliga datatyper är </a:t>
            </a:r>
            <a:r>
              <a:rPr lang="sv-SE" sz="26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enkla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!</a:t>
            </a:r>
          </a:p>
        </p:txBody>
      </p:sp>
      <p:sp>
        <p:nvSpPr>
          <p:cNvPr id="4" name="Google Shape;126;p2">
            <a:extLst>
              <a:ext uri="{FF2B5EF4-FFF2-40B4-BE49-F238E27FC236}">
                <a16:creationId xmlns:a16="http://schemas.microsoft.com/office/drawing/2014/main" id="{4771B46A-233B-C554-9461-6E930E187917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Car</a:t>
            </a: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Class</a:t>
            </a:r>
            <a:endParaRPr sz="4400" b="1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6325E9FD-CB31-18CC-9788-1DF96F31E1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A3DBEFE-0B36-E64D-9BC8-6CAB98AE791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E5506E-765A-5D2E-0189-027AEBB6CCC7}"/>
              </a:ext>
            </a:extLst>
          </p:cNvPr>
          <p:cNvGrpSpPr/>
          <p:nvPr/>
        </p:nvGrpSpPr>
        <p:grpSpPr>
          <a:xfrm>
            <a:off x="10217127" y="24933"/>
            <a:ext cx="1945054" cy="1462854"/>
            <a:chOff x="10217127" y="24933"/>
            <a:chExt cx="1945054" cy="1462854"/>
          </a:xfrm>
        </p:grpSpPr>
        <p:pic>
          <p:nvPicPr>
            <p:cNvPr id="13" name="Picture 2" descr="Basic OOP Concepts Explained with Code">
              <a:extLst>
                <a:ext uri="{FF2B5EF4-FFF2-40B4-BE49-F238E27FC236}">
                  <a16:creationId xmlns:a16="http://schemas.microsoft.com/office/drawing/2014/main" id="{6521649C-9895-AD82-F39D-83449E12D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7127" y="24933"/>
              <a:ext cx="1945054" cy="146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1497E8-1344-1740-ACBC-38145BD4F125}"/>
                </a:ext>
              </a:extLst>
            </p:cNvPr>
            <p:cNvSpPr/>
            <p:nvPr/>
          </p:nvSpPr>
          <p:spPr>
            <a:xfrm>
              <a:off x="10906122" y="1266825"/>
              <a:ext cx="544833" cy="81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A1BC04E-48B4-8ABC-29A3-5084DF203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6662"/>
              </p:ext>
            </p:extLst>
          </p:nvPr>
        </p:nvGraphicFramePr>
        <p:xfrm>
          <a:off x="978757" y="3344399"/>
          <a:ext cx="296019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182">
                  <a:extLst>
                    <a:ext uri="{9D8B030D-6E8A-4147-A177-3AD203B41FA5}">
                      <a16:colId xmlns:a16="http://schemas.microsoft.com/office/drawing/2014/main" val="484118242"/>
                    </a:ext>
                  </a:extLst>
                </a:gridCol>
                <a:gridCol w="1354015">
                  <a:extLst>
                    <a:ext uri="{9D8B030D-6E8A-4147-A177-3AD203B41FA5}">
                      <a16:colId xmlns:a16="http://schemas.microsoft.com/office/drawing/2014/main" val="1775103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SE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Car Class</a:t>
                      </a:r>
                      <a:endParaRPr lang="en-GB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</a:t>
                      </a:r>
                      <a:r>
                        <a:rPr lang="sv-SE" sz="1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endParaRPr lang="en-GB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08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Make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11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93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56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Mileage</a:t>
                      </a:r>
                      <a:endParaRPr lang="en-GB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</a:t>
                      </a:r>
                      <a:endParaRPr lang="en-GB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49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  <a:endParaRPr lang="en-GB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double</a:t>
                      </a:r>
                      <a:endParaRPr lang="en-GB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184693"/>
                  </a:ext>
                </a:extLst>
              </a:tr>
            </a:tbl>
          </a:graphicData>
        </a:graphic>
      </p:graphicFrame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47925DF-D2CF-6880-95F8-973B728F150E}"/>
              </a:ext>
            </a:extLst>
          </p:cNvPr>
          <p:cNvSpPr/>
          <p:nvPr/>
        </p:nvSpPr>
        <p:spPr>
          <a:xfrm>
            <a:off x="4132385" y="3751376"/>
            <a:ext cx="1011115" cy="17815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Enkel</a:t>
            </a:r>
            <a:endParaRPr lang="en-GB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5B35E01D-04D0-5FB8-215C-C67FDE7E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588" y="3763989"/>
            <a:ext cx="257122" cy="2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8902D630-EA19-BE1E-BA4E-74A93B115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867" y="4135705"/>
            <a:ext cx="257122" cy="2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1458FF83-9D31-157E-E9A2-4D70F728B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190" y="4497708"/>
            <a:ext cx="257122" cy="2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A066598-80DD-7EDD-A6D6-37DCE5DD5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867" y="4878255"/>
            <a:ext cx="257122" cy="2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B1B51C0-87DF-EB36-5F0A-D87FCE674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867" y="5253338"/>
            <a:ext cx="257122" cy="2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5A51C3-F5BF-CC90-D3FF-C72B0F681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68" y="2270882"/>
            <a:ext cx="853514" cy="876376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B44CACD-A0FF-B0E7-FAAA-5D4D49F5DA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70" y="5719656"/>
            <a:ext cx="713060" cy="71306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B8E84E-5B16-3F9C-8A91-7CC614CC5667}"/>
              </a:ext>
            </a:extLst>
          </p:cNvPr>
          <p:cNvSpPr/>
          <p:nvPr/>
        </p:nvSpPr>
        <p:spPr>
          <a:xfrm>
            <a:off x="9951676" y="2012576"/>
            <a:ext cx="1401644" cy="1738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600" b="1" u="sng" dirty="0"/>
              <a:t>Car1</a:t>
            </a:r>
          </a:p>
          <a:p>
            <a:r>
              <a:rPr lang="sv-SE" sz="1600" b="1" dirty="0">
                <a:solidFill>
                  <a:srgbClr val="1D9A78"/>
                </a:solidFill>
              </a:rPr>
              <a:t>Ford</a:t>
            </a:r>
          </a:p>
          <a:p>
            <a:r>
              <a:rPr lang="sv-SE" sz="1600" b="1" dirty="0" err="1">
                <a:solidFill>
                  <a:srgbClr val="1D9A78"/>
                </a:solidFill>
              </a:rPr>
              <a:t>Anglia</a:t>
            </a:r>
            <a:endParaRPr lang="sv-SE" sz="1600" b="1" dirty="0">
              <a:solidFill>
                <a:srgbClr val="1D9A78"/>
              </a:solidFill>
            </a:endParaRPr>
          </a:p>
          <a:p>
            <a:r>
              <a:rPr lang="sv-SE" sz="1600" b="1" dirty="0">
                <a:solidFill>
                  <a:srgbClr val="1D9A78"/>
                </a:solidFill>
              </a:rPr>
              <a:t>1945</a:t>
            </a:r>
          </a:p>
          <a:p>
            <a:r>
              <a:rPr lang="sv-SE" sz="1600" b="1" dirty="0">
                <a:solidFill>
                  <a:srgbClr val="1D9A78"/>
                </a:solidFill>
              </a:rPr>
              <a:t>43567</a:t>
            </a:r>
          </a:p>
          <a:p>
            <a:r>
              <a:rPr lang="sv-SE" sz="1600" b="1" dirty="0">
                <a:solidFill>
                  <a:srgbClr val="1D9A78"/>
                </a:solidFill>
              </a:rPr>
              <a:t>100235,00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A150C8C-F100-0B0B-FD5E-23018BBF6AF9}"/>
              </a:ext>
            </a:extLst>
          </p:cNvPr>
          <p:cNvSpPr/>
          <p:nvPr/>
        </p:nvSpPr>
        <p:spPr>
          <a:xfrm>
            <a:off x="6095700" y="2489666"/>
            <a:ext cx="1401644" cy="42403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</a:rPr>
              <a:t>Object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54ACC3D7-094D-5CD8-295F-9382E5C63524}"/>
              </a:ext>
            </a:extLst>
          </p:cNvPr>
          <p:cNvSpPr/>
          <p:nvPr/>
        </p:nvSpPr>
        <p:spPr>
          <a:xfrm rot="10108611">
            <a:off x="4275732" y="2925155"/>
            <a:ext cx="1518012" cy="40483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557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6;p2">
            <a:extLst>
              <a:ext uri="{FF2B5EF4-FFF2-40B4-BE49-F238E27FC236}">
                <a16:creationId xmlns:a16="http://schemas.microsoft.com/office/drawing/2014/main" id="{4771B46A-233B-C554-9461-6E930E187917}"/>
              </a:ext>
            </a:extLst>
          </p:cNvPr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Person </a:t>
            </a:r>
            <a:r>
              <a:rPr lang="sv-SE" sz="4400" b="1" i="0" u="none" strike="noStrike" cap="none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Objects</a:t>
            </a:r>
            <a:r>
              <a:rPr lang="sv-SE" sz="440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 - komplett</a:t>
            </a:r>
            <a:endParaRPr sz="440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481;p21">
            <a:extLst>
              <a:ext uri="{FF2B5EF4-FFF2-40B4-BE49-F238E27FC236}">
                <a16:creationId xmlns:a16="http://schemas.microsoft.com/office/drawing/2014/main" id="{6325E9FD-CB31-18CC-9788-1DF96F31E1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82;p21">
            <a:extLst>
              <a:ext uri="{FF2B5EF4-FFF2-40B4-BE49-F238E27FC236}">
                <a16:creationId xmlns:a16="http://schemas.microsoft.com/office/drawing/2014/main" id="{AA3DBEFE-0B36-E64D-9BC8-6CAB98AE791F}"/>
              </a:ext>
            </a:extLst>
          </p:cNvPr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E5506E-765A-5D2E-0189-027AEBB6CCC7}"/>
              </a:ext>
            </a:extLst>
          </p:cNvPr>
          <p:cNvGrpSpPr/>
          <p:nvPr/>
        </p:nvGrpSpPr>
        <p:grpSpPr>
          <a:xfrm>
            <a:off x="10217127" y="24933"/>
            <a:ext cx="1945054" cy="1462854"/>
            <a:chOff x="10217127" y="24933"/>
            <a:chExt cx="1945054" cy="1462854"/>
          </a:xfrm>
        </p:grpSpPr>
        <p:pic>
          <p:nvPicPr>
            <p:cNvPr id="13" name="Picture 2" descr="Basic OOP Concepts Explained with Code">
              <a:extLst>
                <a:ext uri="{FF2B5EF4-FFF2-40B4-BE49-F238E27FC236}">
                  <a16:creationId xmlns:a16="http://schemas.microsoft.com/office/drawing/2014/main" id="{6521649C-9895-AD82-F39D-83449E12D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7127" y="24933"/>
              <a:ext cx="1945054" cy="1462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1497E8-1344-1740-ACBC-38145BD4F125}"/>
                </a:ext>
              </a:extLst>
            </p:cNvPr>
            <p:cNvSpPr/>
            <p:nvPr/>
          </p:nvSpPr>
          <p:spPr>
            <a:xfrm>
              <a:off x="10906122" y="1266825"/>
              <a:ext cx="544833" cy="819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A1BC04E-48B4-8ABC-29A3-5084DF203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85522"/>
              </p:ext>
            </p:extLst>
          </p:nvPr>
        </p:nvGraphicFramePr>
        <p:xfrm>
          <a:off x="978757" y="3344399"/>
          <a:ext cx="296019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182">
                  <a:extLst>
                    <a:ext uri="{9D8B030D-6E8A-4147-A177-3AD203B41FA5}">
                      <a16:colId xmlns:a16="http://schemas.microsoft.com/office/drawing/2014/main" val="484118242"/>
                    </a:ext>
                  </a:extLst>
                </a:gridCol>
                <a:gridCol w="1354015">
                  <a:extLst>
                    <a:ext uri="{9D8B030D-6E8A-4147-A177-3AD203B41FA5}">
                      <a16:colId xmlns:a16="http://schemas.microsoft.com/office/drawing/2014/main" val="1775103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SE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Person Class</a:t>
                      </a:r>
                      <a:endParaRPr lang="en-GB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</a:t>
                      </a:r>
                      <a:r>
                        <a:rPr lang="sv-SE" sz="1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endParaRPr lang="en-GB" sz="1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08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string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11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893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IsAdult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boolean</a:t>
                      </a:r>
                      <a:endParaRPr lang="en-GB" sz="18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56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Address</a:t>
                      </a:r>
                      <a:endParaRPr lang="en-GB" sz="18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Address</a:t>
                      </a:r>
                      <a:endParaRPr lang="en-GB" sz="18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49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 err="1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Spouse</a:t>
                      </a:r>
                      <a:endParaRPr lang="en-GB" sz="18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Person</a:t>
                      </a:r>
                      <a:endParaRPr lang="en-GB" sz="18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18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sz="1800" b="1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Car</a:t>
                      </a:r>
                      <a:endParaRPr lang="en-GB" sz="18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800" b="1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Car</a:t>
                      </a:r>
                      <a:endParaRPr lang="en-GB" sz="18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505746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BBB190B0-62DF-82F0-BFEB-494B5995C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437" y="1322364"/>
            <a:ext cx="3727304" cy="5344813"/>
          </a:xfrm>
          <a:prstGeom prst="rect">
            <a:avLst/>
          </a:prstGeom>
        </p:spPr>
      </p:pic>
      <p:sp>
        <p:nvSpPr>
          <p:cNvPr id="22" name="Google Shape;658;p44">
            <a:extLst>
              <a:ext uri="{FF2B5EF4-FFF2-40B4-BE49-F238E27FC236}">
                <a16:creationId xmlns:a16="http://schemas.microsoft.com/office/drawing/2014/main" id="{EC76CCCA-5620-125C-0EB2-24B9E70DD86D}"/>
              </a:ext>
            </a:extLst>
          </p:cNvPr>
          <p:cNvSpPr/>
          <p:nvPr/>
        </p:nvSpPr>
        <p:spPr>
          <a:xfrm>
            <a:off x="852839" y="1454040"/>
            <a:ext cx="5055591" cy="165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       Nu finns alla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      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klasser som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           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behövs för att skapa en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komplett Person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! </a:t>
            </a:r>
            <a:endParaRPr lang="sv-SE" sz="26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Lato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47925DF-D2CF-6880-95F8-973B728F150E}"/>
              </a:ext>
            </a:extLst>
          </p:cNvPr>
          <p:cNvSpPr/>
          <p:nvPr/>
        </p:nvSpPr>
        <p:spPr>
          <a:xfrm>
            <a:off x="4132385" y="3751376"/>
            <a:ext cx="1011115" cy="101405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Enkel</a:t>
            </a:r>
            <a:endParaRPr lang="en-GB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C550B78-62B9-2679-4B8D-E5374409DB84}"/>
              </a:ext>
            </a:extLst>
          </p:cNvPr>
          <p:cNvSpPr/>
          <p:nvPr/>
        </p:nvSpPr>
        <p:spPr>
          <a:xfrm>
            <a:off x="4132384" y="4887047"/>
            <a:ext cx="1011116" cy="101405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Komplex</a:t>
            </a:r>
            <a:endParaRPr lang="en-GB" dirty="0"/>
          </a:p>
        </p:txBody>
      </p:sp>
      <p:sp>
        <p:nvSpPr>
          <p:cNvPr id="17" name="Google Shape;658;p44">
            <a:extLst>
              <a:ext uri="{FF2B5EF4-FFF2-40B4-BE49-F238E27FC236}">
                <a16:creationId xmlns:a16="http://schemas.microsoft.com/office/drawing/2014/main" id="{A2CF32F4-B5FA-A0C9-7693-D3F27AC3BBB7}"/>
              </a:ext>
            </a:extLst>
          </p:cNvPr>
          <p:cNvSpPr/>
          <p:nvPr/>
        </p:nvSpPr>
        <p:spPr>
          <a:xfrm>
            <a:off x="7000183" y="1451488"/>
            <a:ext cx="5055591" cy="499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9875" tIns="60100" rIns="119875" bIns="60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Nu har vi kopplat våra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</a:t>
            </a: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egna </a:t>
            </a:r>
            <a:r>
              <a:rPr lang="sv-SE" sz="2600" b="1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object</a:t>
            </a: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av våra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</a:t>
            </a:r>
            <a:r>
              <a:rPr lang="sv-SE" sz="2600" b="1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egna klasser… 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</a:t>
            </a:r>
            <a:r>
              <a:rPr lang="sv-SE" sz="2600" b="1" strike="noStrik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Address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6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</a:t>
            </a:r>
            <a:r>
              <a:rPr lang="sv-SE" sz="2600" b="1" strike="noStrike" dirty="0" err="1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Spouse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sz="26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            </a:t>
            </a:r>
            <a:r>
              <a:rPr lang="sv-SE" sz="2600" b="1" strike="noStrike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Car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till vår </a:t>
            </a:r>
            <a:r>
              <a:rPr lang="sv-SE" sz="2600" b="1" strike="noStrik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Person1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</a:t>
            </a:r>
            <a:r>
              <a:rPr lang="sv-SE" sz="2600" strike="noStrik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object</a:t>
            </a:r>
            <a:r>
              <a:rPr lang="sv-SE" sz="2600" strike="noStrik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På detta sätt har vi byggt ett komplett Person </a:t>
            </a:r>
            <a:r>
              <a:rPr lang="sv-SE" sz="2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object</a:t>
            </a:r>
            <a:r>
              <a:rPr lang="sv-SE" sz="2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som består av både enkla och komplexa datatyper!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6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Lato"/>
              </a:rPr>
              <a:t>        OOP Baby!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B8E84E-5B16-3F9C-8A91-7CC614CC5667}"/>
              </a:ext>
            </a:extLst>
          </p:cNvPr>
          <p:cNvSpPr/>
          <p:nvPr/>
        </p:nvSpPr>
        <p:spPr>
          <a:xfrm>
            <a:off x="6963044" y="1635554"/>
            <a:ext cx="1532294" cy="212755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600" b="1" u="sng" dirty="0"/>
              <a:t>Person1</a:t>
            </a:r>
          </a:p>
          <a:p>
            <a:r>
              <a:rPr lang="sv-SE" sz="1600" b="1" dirty="0">
                <a:solidFill>
                  <a:srgbClr val="1D9A78"/>
                </a:solidFill>
              </a:rPr>
              <a:t>Richard</a:t>
            </a:r>
          </a:p>
          <a:p>
            <a:r>
              <a:rPr lang="sv-SE" sz="1600" b="1" dirty="0">
                <a:solidFill>
                  <a:srgbClr val="1D9A78"/>
                </a:solidFill>
              </a:rPr>
              <a:t>54</a:t>
            </a:r>
          </a:p>
          <a:p>
            <a:r>
              <a:rPr lang="sv-SE" sz="1600" b="1" dirty="0" err="1">
                <a:solidFill>
                  <a:srgbClr val="1D9A78"/>
                </a:solidFill>
              </a:rPr>
              <a:t>True</a:t>
            </a:r>
            <a:endParaRPr lang="sv-SE" sz="1600" b="1" dirty="0">
              <a:solidFill>
                <a:srgbClr val="1D9A78"/>
              </a:solidFill>
            </a:endParaRPr>
          </a:p>
          <a:p>
            <a:r>
              <a:rPr lang="sv-SE" sz="1600" b="1" dirty="0">
                <a:solidFill>
                  <a:srgbClr val="1D9A78"/>
                </a:solidFill>
              </a:rPr>
              <a:t>Address1</a:t>
            </a:r>
          </a:p>
          <a:p>
            <a:r>
              <a:rPr lang="sv-SE" sz="1600" b="1" dirty="0">
                <a:solidFill>
                  <a:srgbClr val="1D9A78"/>
                </a:solidFill>
              </a:rPr>
              <a:t>Spouse1</a:t>
            </a:r>
          </a:p>
          <a:p>
            <a:r>
              <a:rPr lang="sv-SE" sz="1600" b="1" dirty="0">
                <a:solidFill>
                  <a:srgbClr val="1D9A78"/>
                </a:solidFill>
              </a:rPr>
              <a:t>Car1</a:t>
            </a:r>
            <a:endParaRPr lang="en-GB" sz="1600" b="1" dirty="0">
              <a:solidFill>
                <a:srgbClr val="1D9A78"/>
              </a:solidFill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5B35E01D-04D0-5FB8-215C-C67FDE7E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588" y="3763989"/>
            <a:ext cx="257122" cy="2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8902D630-EA19-BE1E-BA4E-74A93B115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867" y="4135705"/>
            <a:ext cx="257122" cy="2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1458FF83-9D31-157E-E9A2-4D70F728B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190" y="4497708"/>
            <a:ext cx="257122" cy="2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947A01F-8EF3-CD57-85E9-0346C26A88A6}"/>
              </a:ext>
            </a:extLst>
          </p:cNvPr>
          <p:cNvSpPr/>
          <p:nvPr/>
        </p:nvSpPr>
        <p:spPr>
          <a:xfrm>
            <a:off x="2417886" y="4786970"/>
            <a:ext cx="1263903" cy="122605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194" name="Picture 2" descr="Success Word Images – Browse 1,066,684 Stock Photos, Vectors, and Video |  Adobe Stock">
            <a:extLst>
              <a:ext uri="{FF2B5EF4-FFF2-40B4-BE49-F238E27FC236}">
                <a16:creationId xmlns:a16="http://schemas.microsoft.com/office/drawing/2014/main" id="{33A5B452-F8F6-0CBB-2F5E-52CE8E89B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92" y="1578121"/>
            <a:ext cx="2283158" cy="108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0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</TotalTime>
  <Words>718</Words>
  <Application>Microsoft Office PowerPoint</Application>
  <PresentationFormat>Widescreen</PresentationFormat>
  <Paragraphs>286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Richard Chalk</cp:lastModifiedBy>
  <cp:revision>1</cp:revision>
  <dcterms:created xsi:type="dcterms:W3CDTF">2020-11-22T13:16:43Z</dcterms:created>
  <dcterms:modified xsi:type="dcterms:W3CDTF">2024-08-06T12:28:59Z</dcterms:modified>
</cp:coreProperties>
</file>